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075" r:id="rId2"/>
    <p:sldId id="4913" r:id="rId3"/>
    <p:sldId id="5096" r:id="rId4"/>
    <p:sldId id="5097" r:id="rId5"/>
    <p:sldId id="5098" r:id="rId6"/>
    <p:sldId id="5099" r:id="rId7"/>
    <p:sldId id="5100" r:id="rId8"/>
    <p:sldId id="5101" r:id="rId9"/>
    <p:sldId id="510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099"/>
    <a:srgbClr val="85DD85"/>
    <a:srgbClr val="9C6547"/>
    <a:srgbClr val="FFD966"/>
    <a:srgbClr val="A44CF2"/>
    <a:srgbClr val="D5544F"/>
    <a:srgbClr val="B9A66D"/>
    <a:srgbClr val="FFC000"/>
    <a:srgbClr val="4792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7F748-1040-483F-8C4E-3EBEC6DB6DF2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98583-5DC7-47A9-907A-5BCA5D4D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e13d9a7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e13d9a7e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48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EA118-FDEC-4EBD-9DB6-178336801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D49088-A728-471E-B283-3DE50CA0B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55F2DB-476F-402A-A0C8-7E02F20A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6BF4F-F285-49C9-AB07-ADFC70E0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18B00E-49BA-47D6-AC3B-A78C859C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8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55CEC-9F6F-40C1-987A-AAAE5BC3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21A171-1879-427D-B938-C80F6FF6F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A6A2D-7DC9-4D58-B7C8-1760C6B3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30BFB0-BD73-4EB8-933C-144F8839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6900E2-D017-4C2D-857F-3A56E739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0C5006-8934-4A6B-AE4D-3A65F4EB4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828794-FFF9-4ECB-8C46-FFFAECC4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9549F-AD7A-4467-8C53-087BDEB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BB2AB-7415-4DC7-85CE-651B13A7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FEAC9-04E9-4F4C-AD8D-BB3042EE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1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06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0BEB9-B1BB-4268-A4BA-B15F9C09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40276-B9E7-488D-ABD0-82D16EDC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747783-43A6-4BB8-8538-19AC5127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3DA00C-0186-48F2-A5FD-DB47FCA7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822DCD-097D-48DE-A556-85FD2C15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52375-6741-4184-8291-86730D96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F10284-4EAF-439A-96AB-6AD70CB4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EEBC4B-D612-40A6-81CD-31C7D6A1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2DDF7-68B5-4DED-85A8-A2CDBC15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5A5A3D-6DA9-4533-AD1F-DC8362DC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6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3B23C-3600-4098-8BF5-45E948DF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DC5689-8C7B-4706-860E-555BDB484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108164-BEA9-4458-A11B-5C07DEAA3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76EE07-D4D0-41FF-9C58-EB3A71F2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3C876E-F0AF-40D2-807B-A5468039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37BED-55A9-4F65-8D42-04C63B15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6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B2B91-FD62-4E31-924C-338BC853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AE3BA1-287A-4A43-B765-0282B8044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1365C4-FB38-46B8-A4E3-351D208FC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163527-32F7-4549-B6AF-282B7627B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8053B4-ED4C-4306-8C6F-C7EDEE9A3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2096DC-A487-4E09-89B3-56E4544B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F3CEB7-175C-41A6-B2E5-7B334F93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56F82C-0351-4587-8B8B-595C2F76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6D93A-077E-4307-9788-7E690379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45B036-1C00-4CBD-BD8D-E17CDC49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60D7C3-CB9A-44EB-B79C-554177AC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14D7CE-A7CD-4231-BE2A-1E15F34F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6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94E825-B761-425E-8227-42C88373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2C78A8-81C9-42FF-8559-77EEE00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B0E3B1-DDF2-436B-B4F0-F7DD5F54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7677A-5C57-4693-9BCF-D11D7448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51F435-0C04-4789-8DAA-64F7AF2A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A40608-1241-44B5-B1E6-47FA3A063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3D3DC2-DEB2-44E5-A89A-0853A443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E4359A-42E2-4622-B609-42B6DA8D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FBE17C-A0B0-423A-B9FD-A15F19D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3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BF95F-8DF0-41DA-B254-BA7D27CC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C625F0-3C96-46CE-B86E-32150FBFC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618480-1914-4353-84E9-C327D5E48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DEBC10-668F-42D0-BFA4-E723CB3C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BFEAB9-F83D-4581-B27B-CB0A5A29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8E04C8-245B-4A46-A8AB-1BBE53FE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3ECEDA-33C9-48EA-8D43-00D0BA82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E077BE-22E3-4174-A42F-11176A05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1F604-C061-42FC-851F-0D5BB78C2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9A35-FCDB-404D-82D8-2B753CBA2634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3B86FB-CCA7-4316-8407-1E25B9B2C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7CC3C1-B464-4AAE-8EB0-16D920C9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5C5BC-6BCE-41DD-803D-9DE1A4D4E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15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127;p26">
            <a:extLst>
              <a:ext uri="{FF2B5EF4-FFF2-40B4-BE49-F238E27FC236}">
                <a16:creationId xmlns:a16="http://schemas.microsoft.com/office/drawing/2014/main" id="{E26E4656-76E5-8266-3E76-8D44595E23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75" b="485"/>
          <a:stretch/>
        </p:blipFill>
        <p:spPr>
          <a:xfrm flipH="1">
            <a:off x="-1" y="0"/>
            <a:ext cx="12240667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813C8A0-6449-BAAC-3152-AAB56168F62F}"/>
              </a:ext>
            </a:extLst>
          </p:cNvPr>
          <p:cNvSpPr txBox="1"/>
          <p:nvPr/>
        </p:nvSpPr>
        <p:spPr>
          <a:xfrm>
            <a:off x="-442772800" y="-218643200"/>
            <a:ext cx="1002893600" cy="467375739"/>
          </a:xfrm>
          <a:custGeom>
            <a:avLst/>
            <a:gdLst/>
            <a:ahLst/>
            <a:cxnLst/>
            <a:rect l="l" t="t" r="r" b="b"/>
            <a:pathLst>
              <a:path w="12240667" h="6857996">
                <a:moveTo>
                  <a:pt x="6020872" y="3672763"/>
                </a:moveTo>
                <a:lnTo>
                  <a:pt x="6012123" y="3715032"/>
                </a:lnTo>
                <a:cubicBezTo>
                  <a:pt x="6002220" y="3758061"/>
                  <a:pt x="5989583" y="3790431"/>
                  <a:pt x="5974212" y="3812143"/>
                </a:cubicBezTo>
                <a:cubicBezTo>
                  <a:pt x="5958840" y="3833855"/>
                  <a:pt x="5943287" y="3844726"/>
                  <a:pt x="5927552" y="3844756"/>
                </a:cubicBezTo>
                <a:cubicBezTo>
                  <a:pt x="5911451" y="3844027"/>
                  <a:pt x="5899179" y="3838562"/>
                  <a:pt x="5890734" y="3828358"/>
                </a:cubicBezTo>
                <a:cubicBezTo>
                  <a:pt x="5882289" y="3818155"/>
                  <a:pt x="5878036" y="3807588"/>
                  <a:pt x="5877976" y="3796656"/>
                </a:cubicBezTo>
                <a:cubicBezTo>
                  <a:pt x="5879281" y="3767718"/>
                  <a:pt x="5893802" y="3743242"/>
                  <a:pt x="5921537" y="3723231"/>
                </a:cubicBezTo>
                <a:cubicBezTo>
                  <a:pt x="5949272" y="3703220"/>
                  <a:pt x="5982384" y="3686397"/>
                  <a:pt x="6020872" y="3672763"/>
                </a:cubicBezTo>
                <a:close/>
                <a:moveTo>
                  <a:pt x="3293196" y="3672663"/>
                </a:moveTo>
                <a:lnTo>
                  <a:pt x="3284452" y="3714957"/>
                </a:lnTo>
                <a:cubicBezTo>
                  <a:pt x="3274554" y="3758011"/>
                  <a:pt x="3261924" y="3790400"/>
                  <a:pt x="3246561" y="3812124"/>
                </a:cubicBezTo>
                <a:cubicBezTo>
                  <a:pt x="3231198" y="3833848"/>
                  <a:pt x="3215654" y="3844726"/>
                  <a:pt x="3199927" y="3844756"/>
                </a:cubicBezTo>
                <a:cubicBezTo>
                  <a:pt x="3183836" y="3844027"/>
                  <a:pt x="3171569" y="3838558"/>
                  <a:pt x="3163129" y="3828349"/>
                </a:cubicBezTo>
                <a:cubicBezTo>
                  <a:pt x="3154689" y="3818140"/>
                  <a:pt x="3150438" y="3807567"/>
                  <a:pt x="3150378" y="3796628"/>
                </a:cubicBezTo>
                <a:cubicBezTo>
                  <a:pt x="3151683" y="3767673"/>
                  <a:pt x="3166196" y="3743184"/>
                  <a:pt x="3193915" y="3723161"/>
                </a:cubicBezTo>
                <a:cubicBezTo>
                  <a:pt x="3221635" y="3703138"/>
                  <a:pt x="3254729" y="3686306"/>
                  <a:pt x="3293196" y="3672663"/>
                </a:cubicBezTo>
                <a:close/>
                <a:moveTo>
                  <a:pt x="3929733" y="3006794"/>
                </a:moveTo>
                <a:cubicBezTo>
                  <a:pt x="3934659" y="3080308"/>
                  <a:pt x="3939209" y="3137792"/>
                  <a:pt x="3943383" y="3179244"/>
                </a:cubicBezTo>
                <a:cubicBezTo>
                  <a:pt x="3947558" y="3220697"/>
                  <a:pt x="3950923" y="3253892"/>
                  <a:pt x="3953480" y="3278828"/>
                </a:cubicBezTo>
                <a:cubicBezTo>
                  <a:pt x="3956036" y="3303765"/>
                  <a:pt x="3957351" y="3328215"/>
                  <a:pt x="3957422" y="3352180"/>
                </a:cubicBezTo>
                <a:cubicBezTo>
                  <a:pt x="3956146" y="3402403"/>
                  <a:pt x="3943019" y="3437699"/>
                  <a:pt x="3918041" y="3458069"/>
                </a:cubicBezTo>
                <a:cubicBezTo>
                  <a:pt x="3893063" y="3478439"/>
                  <a:pt x="3863892" y="3488259"/>
                  <a:pt x="3830528" y="3487529"/>
                </a:cubicBezTo>
                <a:cubicBezTo>
                  <a:pt x="3798744" y="3487561"/>
                  <a:pt x="3775893" y="3479137"/>
                  <a:pt x="3761976" y="3462259"/>
                </a:cubicBezTo>
                <a:cubicBezTo>
                  <a:pt x="3755018" y="3453820"/>
                  <a:pt x="3749837" y="3443220"/>
                  <a:pt x="3746433" y="3430460"/>
                </a:cubicBezTo>
                <a:lnTo>
                  <a:pt x="3743675" y="3415279"/>
                </a:lnTo>
                <a:lnTo>
                  <a:pt x="3751439" y="3398505"/>
                </a:lnTo>
                <a:lnTo>
                  <a:pt x="3752110" y="3396819"/>
                </a:lnTo>
                <a:lnTo>
                  <a:pt x="3758512" y="3400636"/>
                </a:lnTo>
                <a:cubicBezTo>
                  <a:pt x="3765896" y="3403430"/>
                  <a:pt x="3773371" y="3404766"/>
                  <a:pt x="3780937" y="3404644"/>
                </a:cubicBezTo>
                <a:cubicBezTo>
                  <a:pt x="3800182" y="3403855"/>
                  <a:pt x="3815598" y="3396325"/>
                  <a:pt x="3827188" y="3382056"/>
                </a:cubicBezTo>
                <a:cubicBezTo>
                  <a:pt x="3838778" y="3367786"/>
                  <a:pt x="3844724" y="3351512"/>
                  <a:pt x="3845026" y="3333235"/>
                </a:cubicBezTo>
                <a:cubicBezTo>
                  <a:pt x="3844814" y="3320817"/>
                  <a:pt x="3841599" y="3310313"/>
                  <a:pt x="3835381" y="3301721"/>
                </a:cubicBezTo>
                <a:cubicBezTo>
                  <a:pt x="3829164" y="3293128"/>
                  <a:pt x="3821217" y="3286631"/>
                  <a:pt x="3811542" y="3282229"/>
                </a:cubicBezTo>
                <a:cubicBezTo>
                  <a:pt x="3835680" y="3235868"/>
                  <a:pt x="3857738" y="3190144"/>
                  <a:pt x="3877717" y="3145058"/>
                </a:cubicBezTo>
                <a:cubicBezTo>
                  <a:pt x="3897697" y="3099972"/>
                  <a:pt x="3915035" y="3053884"/>
                  <a:pt x="3929733" y="3006794"/>
                </a:cubicBezTo>
                <a:close/>
                <a:moveTo>
                  <a:pt x="8769441" y="2948319"/>
                </a:moveTo>
                <a:cubicBezTo>
                  <a:pt x="8790877" y="2949352"/>
                  <a:pt x="8805935" y="2955670"/>
                  <a:pt x="8814619" y="2967272"/>
                </a:cubicBezTo>
                <a:cubicBezTo>
                  <a:pt x="8823302" y="2978875"/>
                  <a:pt x="8828159" y="2989566"/>
                  <a:pt x="8829192" y="2999346"/>
                </a:cubicBezTo>
                <a:lnTo>
                  <a:pt x="8757783" y="3333190"/>
                </a:lnTo>
                <a:lnTo>
                  <a:pt x="8757783" y="3340479"/>
                </a:lnTo>
                <a:cubicBezTo>
                  <a:pt x="8747066" y="3380600"/>
                  <a:pt x="8729881" y="3410790"/>
                  <a:pt x="8706230" y="3431047"/>
                </a:cubicBezTo>
                <a:cubicBezTo>
                  <a:pt x="8682579" y="3451305"/>
                  <a:pt x="8659929" y="3461449"/>
                  <a:pt x="8638282" y="3461480"/>
                </a:cubicBezTo>
                <a:cubicBezTo>
                  <a:pt x="8623769" y="3463757"/>
                  <a:pt x="8608346" y="3458837"/>
                  <a:pt x="8592012" y="3446719"/>
                </a:cubicBezTo>
                <a:cubicBezTo>
                  <a:pt x="8575678" y="3434601"/>
                  <a:pt x="8566813" y="3401617"/>
                  <a:pt x="8565416" y="3347768"/>
                </a:cubicBezTo>
                <a:cubicBezTo>
                  <a:pt x="8565641" y="3299696"/>
                  <a:pt x="8574097" y="3244874"/>
                  <a:pt x="8590784" y="3183302"/>
                </a:cubicBezTo>
                <a:cubicBezTo>
                  <a:pt x="8607472" y="3121731"/>
                  <a:pt x="8631040" y="3067773"/>
                  <a:pt x="8661491" y="3021427"/>
                </a:cubicBezTo>
                <a:cubicBezTo>
                  <a:pt x="8691942" y="2975082"/>
                  <a:pt x="8727925" y="2950713"/>
                  <a:pt x="8769441" y="2948319"/>
                </a:cubicBezTo>
                <a:close/>
                <a:moveTo>
                  <a:pt x="4997542" y="2948319"/>
                </a:moveTo>
                <a:cubicBezTo>
                  <a:pt x="5020434" y="2949534"/>
                  <a:pt x="5036222" y="2956580"/>
                  <a:pt x="5044905" y="2969457"/>
                </a:cubicBezTo>
                <a:cubicBezTo>
                  <a:pt x="5053588" y="2982335"/>
                  <a:pt x="5057718" y="2993754"/>
                  <a:pt x="5057292" y="3003716"/>
                </a:cubicBezTo>
                <a:lnTo>
                  <a:pt x="4987341" y="3333187"/>
                </a:lnTo>
                <a:cubicBezTo>
                  <a:pt x="4977291" y="3375525"/>
                  <a:pt x="4960228" y="3407476"/>
                  <a:pt x="4936152" y="3429040"/>
                </a:cubicBezTo>
                <a:cubicBezTo>
                  <a:pt x="4912076" y="3450604"/>
                  <a:pt x="4888819" y="3461416"/>
                  <a:pt x="4866382" y="3461477"/>
                </a:cubicBezTo>
                <a:cubicBezTo>
                  <a:pt x="4851870" y="3463754"/>
                  <a:pt x="4836447" y="3458834"/>
                  <a:pt x="4820113" y="3446716"/>
                </a:cubicBezTo>
                <a:cubicBezTo>
                  <a:pt x="4803778" y="3434598"/>
                  <a:pt x="4794913" y="3401614"/>
                  <a:pt x="4793517" y="3347766"/>
                </a:cubicBezTo>
                <a:cubicBezTo>
                  <a:pt x="4793741" y="3299693"/>
                  <a:pt x="4802197" y="3244871"/>
                  <a:pt x="4818885" y="3183300"/>
                </a:cubicBezTo>
                <a:cubicBezTo>
                  <a:pt x="4835571" y="3121729"/>
                  <a:pt x="4859141" y="3067772"/>
                  <a:pt x="4889592" y="3021427"/>
                </a:cubicBezTo>
                <a:cubicBezTo>
                  <a:pt x="4920043" y="2975082"/>
                  <a:pt x="4956026" y="2950713"/>
                  <a:pt x="4997542" y="2948319"/>
                </a:cubicBezTo>
                <a:close/>
                <a:moveTo>
                  <a:pt x="6835332" y="2941032"/>
                </a:moveTo>
                <a:cubicBezTo>
                  <a:pt x="6854049" y="2940729"/>
                  <a:pt x="6867661" y="2947167"/>
                  <a:pt x="6876168" y="2960347"/>
                </a:cubicBezTo>
                <a:cubicBezTo>
                  <a:pt x="6884675" y="2973528"/>
                  <a:pt x="6889536" y="2995273"/>
                  <a:pt x="6890750" y="3025584"/>
                </a:cubicBezTo>
                <a:cubicBezTo>
                  <a:pt x="6877383" y="3031415"/>
                  <a:pt x="6866572" y="3040892"/>
                  <a:pt x="6858318" y="3054012"/>
                </a:cubicBezTo>
                <a:cubicBezTo>
                  <a:pt x="6850063" y="3067132"/>
                  <a:pt x="6845815" y="3083898"/>
                  <a:pt x="6845574" y="3104307"/>
                </a:cubicBezTo>
                <a:cubicBezTo>
                  <a:pt x="6845301" y="3119159"/>
                  <a:pt x="6848030" y="3132097"/>
                  <a:pt x="6853763" y="3143122"/>
                </a:cubicBezTo>
                <a:cubicBezTo>
                  <a:pt x="6859494" y="3154147"/>
                  <a:pt x="6869866" y="3161619"/>
                  <a:pt x="6884879" y="3165536"/>
                </a:cubicBezTo>
                <a:cubicBezTo>
                  <a:pt x="6872109" y="3253432"/>
                  <a:pt x="6849944" y="3325473"/>
                  <a:pt x="6818385" y="3381661"/>
                </a:cubicBezTo>
                <a:cubicBezTo>
                  <a:pt x="6786827" y="3437848"/>
                  <a:pt x="6752617" y="3466883"/>
                  <a:pt x="6715756" y="3468766"/>
                </a:cubicBezTo>
                <a:lnTo>
                  <a:pt x="6715744" y="3468766"/>
                </a:lnTo>
                <a:cubicBezTo>
                  <a:pt x="6688399" y="3469860"/>
                  <a:pt x="6669076" y="3462206"/>
                  <a:pt x="6657773" y="3445805"/>
                </a:cubicBezTo>
                <a:cubicBezTo>
                  <a:pt x="6646471" y="3429405"/>
                  <a:pt x="6641002" y="3397697"/>
                  <a:pt x="6641366" y="3350682"/>
                </a:cubicBezTo>
                <a:cubicBezTo>
                  <a:pt x="6641844" y="3300647"/>
                  <a:pt x="6650935" y="3244080"/>
                  <a:pt x="6668644" y="3180980"/>
                </a:cubicBezTo>
                <a:cubicBezTo>
                  <a:pt x="6686351" y="3117879"/>
                  <a:pt x="6709811" y="3062716"/>
                  <a:pt x="6739024" y="3015490"/>
                </a:cubicBezTo>
                <a:cubicBezTo>
                  <a:pt x="6768237" y="2968263"/>
                  <a:pt x="6800340" y="2943444"/>
                  <a:pt x="6835332" y="2941032"/>
                </a:cubicBezTo>
                <a:close/>
                <a:moveTo>
                  <a:pt x="2439947" y="2929374"/>
                </a:moveTo>
                <a:cubicBezTo>
                  <a:pt x="2453590" y="2929587"/>
                  <a:pt x="2463131" y="2934994"/>
                  <a:pt x="2468570" y="2945596"/>
                </a:cubicBezTo>
                <a:cubicBezTo>
                  <a:pt x="2474009" y="2956198"/>
                  <a:pt x="2476621" y="2970719"/>
                  <a:pt x="2476409" y="2989160"/>
                </a:cubicBezTo>
                <a:cubicBezTo>
                  <a:pt x="2474616" y="3051681"/>
                  <a:pt x="2453407" y="3105999"/>
                  <a:pt x="2412782" y="3152115"/>
                </a:cubicBezTo>
                <a:cubicBezTo>
                  <a:pt x="2372157" y="3198231"/>
                  <a:pt x="2322872" y="3224114"/>
                  <a:pt x="2264926" y="3229765"/>
                </a:cubicBezTo>
                <a:cubicBezTo>
                  <a:pt x="2274893" y="3180609"/>
                  <a:pt x="2288829" y="3133262"/>
                  <a:pt x="2306737" y="3087725"/>
                </a:cubicBezTo>
                <a:cubicBezTo>
                  <a:pt x="2324644" y="3042187"/>
                  <a:pt x="2345063" y="3004670"/>
                  <a:pt x="2367994" y="2975172"/>
                </a:cubicBezTo>
                <a:cubicBezTo>
                  <a:pt x="2390925" y="2945675"/>
                  <a:pt x="2414909" y="2930409"/>
                  <a:pt x="2439947" y="2929374"/>
                </a:cubicBezTo>
                <a:close/>
                <a:moveTo>
                  <a:pt x="6823665" y="2852318"/>
                </a:moveTo>
                <a:cubicBezTo>
                  <a:pt x="6748871" y="2853702"/>
                  <a:pt x="6685854" y="2872787"/>
                  <a:pt x="6634615" y="2909573"/>
                </a:cubicBezTo>
                <a:cubicBezTo>
                  <a:pt x="6583378" y="2946358"/>
                  <a:pt x="6542321" y="2992536"/>
                  <a:pt x="6511444" y="3048106"/>
                </a:cubicBezTo>
                <a:cubicBezTo>
                  <a:pt x="6480568" y="3103677"/>
                  <a:pt x="6458277" y="3160333"/>
                  <a:pt x="6444570" y="3218075"/>
                </a:cubicBezTo>
                <a:cubicBezTo>
                  <a:pt x="6430862" y="3275817"/>
                  <a:pt x="6424141" y="3326336"/>
                  <a:pt x="6424407" y="3369633"/>
                </a:cubicBezTo>
                <a:lnTo>
                  <a:pt x="6424885" y="3379555"/>
                </a:lnTo>
                <a:lnTo>
                  <a:pt x="6408580" y="3414705"/>
                </a:lnTo>
                <a:cubicBezTo>
                  <a:pt x="6396293" y="3437996"/>
                  <a:pt x="6382847" y="3457392"/>
                  <a:pt x="6368239" y="3472894"/>
                </a:cubicBezTo>
                <a:cubicBezTo>
                  <a:pt x="6339025" y="3503897"/>
                  <a:pt x="6302438" y="3526793"/>
                  <a:pt x="6258480" y="3541582"/>
                </a:cubicBezTo>
                <a:lnTo>
                  <a:pt x="6402641" y="2865269"/>
                </a:lnTo>
                <a:lnTo>
                  <a:pt x="6192931" y="2865269"/>
                </a:lnTo>
                <a:lnTo>
                  <a:pt x="6091547" y="3342632"/>
                </a:lnTo>
                <a:lnTo>
                  <a:pt x="6085709" y="3359888"/>
                </a:lnTo>
                <a:cubicBezTo>
                  <a:pt x="6075872" y="3385278"/>
                  <a:pt x="6063576" y="3406876"/>
                  <a:pt x="6048820" y="3424682"/>
                </a:cubicBezTo>
                <a:cubicBezTo>
                  <a:pt x="6029147" y="3448424"/>
                  <a:pt x="6005101" y="3460690"/>
                  <a:pt x="5976683" y="3461480"/>
                </a:cubicBezTo>
                <a:cubicBezTo>
                  <a:pt x="5956342" y="3461783"/>
                  <a:pt x="5941282" y="3457897"/>
                  <a:pt x="5931506" y="3449821"/>
                </a:cubicBezTo>
                <a:cubicBezTo>
                  <a:pt x="5921730" y="3441745"/>
                  <a:pt x="5916872" y="3427658"/>
                  <a:pt x="5916933" y="3407559"/>
                </a:cubicBezTo>
                <a:cubicBezTo>
                  <a:pt x="5916902" y="3401061"/>
                  <a:pt x="5917327" y="3394018"/>
                  <a:pt x="5918208" y="3386427"/>
                </a:cubicBezTo>
                <a:cubicBezTo>
                  <a:pt x="5919088" y="3378837"/>
                  <a:pt x="5920607" y="3370336"/>
                  <a:pt x="5922762" y="3360924"/>
                </a:cubicBezTo>
                <a:lnTo>
                  <a:pt x="6027690" y="2865434"/>
                </a:lnTo>
                <a:lnTo>
                  <a:pt x="5817835" y="2865434"/>
                </a:lnTo>
                <a:lnTo>
                  <a:pt x="5718736" y="3333235"/>
                </a:lnTo>
                <a:cubicBezTo>
                  <a:pt x="5707867" y="3370458"/>
                  <a:pt x="5692808" y="3400940"/>
                  <a:pt x="5673560" y="3424682"/>
                </a:cubicBezTo>
                <a:cubicBezTo>
                  <a:pt x="5654311" y="3448424"/>
                  <a:pt x="5630508" y="3460690"/>
                  <a:pt x="5602150" y="3461480"/>
                </a:cubicBezTo>
                <a:cubicBezTo>
                  <a:pt x="5586302" y="3461085"/>
                  <a:pt x="5575008" y="3455316"/>
                  <a:pt x="5568268" y="3444174"/>
                </a:cubicBezTo>
                <a:cubicBezTo>
                  <a:pt x="5561527" y="3433031"/>
                  <a:pt x="5558249" y="3418883"/>
                  <a:pt x="5558431" y="3401729"/>
                </a:cubicBezTo>
                <a:cubicBezTo>
                  <a:pt x="5558431" y="3388856"/>
                  <a:pt x="5559888" y="3375255"/>
                  <a:pt x="5562802" y="3360924"/>
                </a:cubicBezTo>
                <a:lnTo>
                  <a:pt x="5667730" y="2865434"/>
                </a:lnTo>
                <a:lnTo>
                  <a:pt x="5457963" y="2865434"/>
                </a:lnTo>
                <a:lnTo>
                  <a:pt x="5358950" y="3333235"/>
                </a:lnTo>
                <a:lnTo>
                  <a:pt x="5354334" y="3360267"/>
                </a:lnTo>
                <a:lnTo>
                  <a:pt x="5354313" y="3360328"/>
                </a:lnTo>
                <a:cubicBezTo>
                  <a:pt x="5344476" y="3386409"/>
                  <a:pt x="5332180" y="3409313"/>
                  <a:pt x="5317424" y="3429040"/>
                </a:cubicBezTo>
                <a:cubicBezTo>
                  <a:pt x="5297751" y="3455342"/>
                  <a:pt x="5273705" y="3469070"/>
                  <a:pt x="5245287" y="3470224"/>
                </a:cubicBezTo>
                <a:cubicBezTo>
                  <a:pt x="5224945" y="3470163"/>
                  <a:pt x="5209886" y="3464817"/>
                  <a:pt x="5200109" y="3454187"/>
                </a:cubicBezTo>
                <a:cubicBezTo>
                  <a:pt x="5190334" y="3443557"/>
                  <a:pt x="5185477" y="3428007"/>
                  <a:pt x="5185536" y="3407537"/>
                </a:cubicBezTo>
                <a:cubicBezTo>
                  <a:pt x="5185506" y="3401037"/>
                  <a:pt x="5185931" y="3393991"/>
                  <a:pt x="5186812" y="3386398"/>
                </a:cubicBezTo>
                <a:cubicBezTo>
                  <a:pt x="5187693" y="3378805"/>
                  <a:pt x="5189210" y="3370301"/>
                  <a:pt x="5191366" y="3360886"/>
                </a:cubicBezTo>
                <a:lnTo>
                  <a:pt x="5296293" y="2865419"/>
                </a:lnTo>
                <a:lnTo>
                  <a:pt x="5086439" y="2865419"/>
                </a:lnTo>
                <a:lnTo>
                  <a:pt x="5070407" y="2942502"/>
                </a:lnTo>
                <a:lnTo>
                  <a:pt x="5070407" y="2932321"/>
                </a:lnTo>
                <a:cubicBezTo>
                  <a:pt x="5070682" y="2910778"/>
                  <a:pt x="5061391" y="2893143"/>
                  <a:pt x="5042536" y="2879417"/>
                </a:cubicBezTo>
                <a:cubicBezTo>
                  <a:pt x="5023682" y="2865692"/>
                  <a:pt x="4993625" y="2858602"/>
                  <a:pt x="4952365" y="2858147"/>
                </a:cubicBezTo>
                <a:cubicBezTo>
                  <a:pt x="4889021" y="2859266"/>
                  <a:pt x="4833877" y="2876605"/>
                  <a:pt x="4786930" y="2910163"/>
                </a:cubicBezTo>
                <a:cubicBezTo>
                  <a:pt x="4739983" y="2943721"/>
                  <a:pt x="4701049" y="2986786"/>
                  <a:pt x="4670130" y="3039358"/>
                </a:cubicBezTo>
                <a:cubicBezTo>
                  <a:pt x="4639210" y="3091930"/>
                  <a:pt x="4616119" y="3147296"/>
                  <a:pt x="4600859" y="3205455"/>
                </a:cubicBezTo>
                <a:cubicBezTo>
                  <a:pt x="4585599" y="3263614"/>
                  <a:pt x="4577984" y="3317854"/>
                  <a:pt x="4578015" y="3368175"/>
                </a:cubicBezTo>
                <a:cubicBezTo>
                  <a:pt x="4579895" y="3453790"/>
                  <a:pt x="4599795" y="3514540"/>
                  <a:pt x="4637715" y="3550426"/>
                </a:cubicBezTo>
                <a:cubicBezTo>
                  <a:pt x="4675634" y="3586312"/>
                  <a:pt x="4720287" y="3603723"/>
                  <a:pt x="4771676" y="3602658"/>
                </a:cubicBezTo>
                <a:cubicBezTo>
                  <a:pt x="4823159" y="3601263"/>
                  <a:pt x="4866630" y="3587317"/>
                  <a:pt x="4902089" y="3560817"/>
                </a:cubicBezTo>
                <a:cubicBezTo>
                  <a:pt x="4937549" y="3534318"/>
                  <a:pt x="4966452" y="3503634"/>
                  <a:pt x="4988798" y="3468766"/>
                </a:cubicBezTo>
                <a:cubicBezTo>
                  <a:pt x="4993473" y="3512548"/>
                  <a:pt x="5008168" y="3545779"/>
                  <a:pt x="5032882" y="3568458"/>
                </a:cubicBezTo>
                <a:cubicBezTo>
                  <a:pt x="5057595" y="3591137"/>
                  <a:pt x="5090507" y="3602537"/>
                  <a:pt x="5131616" y="3602658"/>
                </a:cubicBezTo>
                <a:cubicBezTo>
                  <a:pt x="5158468" y="3603729"/>
                  <a:pt x="5189287" y="3598030"/>
                  <a:pt x="5224075" y="3585563"/>
                </a:cubicBezTo>
                <a:cubicBezTo>
                  <a:pt x="5258862" y="3573095"/>
                  <a:pt x="5293891" y="3547436"/>
                  <a:pt x="5329164" y="3508585"/>
                </a:cubicBezTo>
                <a:cubicBezTo>
                  <a:pt x="5333573" y="3503729"/>
                  <a:pt x="5337928" y="3498566"/>
                  <a:pt x="5342228" y="3493096"/>
                </a:cubicBezTo>
                <a:lnTo>
                  <a:pt x="5352696" y="3478856"/>
                </a:lnTo>
                <a:lnTo>
                  <a:pt x="5359359" y="3506853"/>
                </a:lnTo>
                <a:cubicBezTo>
                  <a:pt x="5366882" y="3529055"/>
                  <a:pt x="5377909" y="3547161"/>
                  <a:pt x="5392440" y="3561172"/>
                </a:cubicBezTo>
                <a:cubicBezTo>
                  <a:pt x="5421500" y="3589194"/>
                  <a:pt x="5458387" y="3603023"/>
                  <a:pt x="5503101" y="3602658"/>
                </a:cubicBezTo>
                <a:cubicBezTo>
                  <a:pt x="5534289" y="3604356"/>
                  <a:pt x="5568764" y="3596230"/>
                  <a:pt x="5606529" y="3578279"/>
                </a:cubicBezTo>
                <a:cubicBezTo>
                  <a:pt x="5644293" y="3560328"/>
                  <a:pt x="5681695" y="3522365"/>
                  <a:pt x="5718736" y="3464390"/>
                </a:cubicBezTo>
                <a:cubicBezTo>
                  <a:pt x="5723382" y="3509630"/>
                  <a:pt x="5738137" y="3543955"/>
                  <a:pt x="5763002" y="3567363"/>
                </a:cubicBezTo>
                <a:cubicBezTo>
                  <a:pt x="5787869" y="3590772"/>
                  <a:pt x="5821205" y="3602537"/>
                  <a:pt x="5863011" y="3602658"/>
                </a:cubicBezTo>
                <a:cubicBezTo>
                  <a:pt x="5889864" y="3603728"/>
                  <a:pt x="5920684" y="3598030"/>
                  <a:pt x="5955471" y="3585564"/>
                </a:cubicBezTo>
                <a:cubicBezTo>
                  <a:pt x="5981561" y="3576214"/>
                  <a:pt x="6007788" y="3559446"/>
                  <a:pt x="6034152" y="3535258"/>
                </a:cubicBezTo>
                <a:lnTo>
                  <a:pt x="6055136" y="3514074"/>
                </a:lnTo>
                <a:lnTo>
                  <a:pt x="6036911" y="3599885"/>
                </a:lnTo>
                <a:cubicBezTo>
                  <a:pt x="5999075" y="3610852"/>
                  <a:pt x="5962011" y="3625518"/>
                  <a:pt x="5925720" y="3643882"/>
                </a:cubicBezTo>
                <a:cubicBezTo>
                  <a:pt x="5889430" y="3662245"/>
                  <a:pt x="5859295" y="3685548"/>
                  <a:pt x="5835317" y="3713791"/>
                </a:cubicBezTo>
                <a:cubicBezTo>
                  <a:pt x="5811340" y="3742034"/>
                  <a:pt x="5798902" y="3776457"/>
                  <a:pt x="5798005" y="3817062"/>
                </a:cubicBezTo>
                <a:cubicBezTo>
                  <a:pt x="5799242" y="3864343"/>
                  <a:pt x="5815306" y="3899701"/>
                  <a:pt x="5846198" y="3923138"/>
                </a:cubicBezTo>
                <a:cubicBezTo>
                  <a:pt x="5877090" y="3946574"/>
                  <a:pt x="5915387" y="3958277"/>
                  <a:pt x="5961089" y="3958245"/>
                </a:cubicBezTo>
                <a:cubicBezTo>
                  <a:pt x="5993816" y="3959046"/>
                  <a:pt x="6027514" y="3953080"/>
                  <a:pt x="6062185" y="3940346"/>
                </a:cubicBezTo>
                <a:cubicBezTo>
                  <a:pt x="6096855" y="3927612"/>
                  <a:pt x="6128608" y="3903305"/>
                  <a:pt x="6157444" y="3867427"/>
                </a:cubicBezTo>
                <a:cubicBezTo>
                  <a:pt x="6186280" y="3831548"/>
                  <a:pt x="6208309" y="3779293"/>
                  <a:pt x="6223532" y="3710660"/>
                </a:cubicBezTo>
                <a:lnTo>
                  <a:pt x="6245375" y="3605715"/>
                </a:lnTo>
                <a:cubicBezTo>
                  <a:pt x="6292063" y="3595542"/>
                  <a:pt x="6339209" y="3571067"/>
                  <a:pt x="6386814" y="3532290"/>
                </a:cubicBezTo>
                <a:cubicBezTo>
                  <a:pt x="6404666" y="3517748"/>
                  <a:pt x="6421277" y="3499325"/>
                  <a:pt x="6436648" y="3477020"/>
                </a:cubicBezTo>
                <a:lnTo>
                  <a:pt x="6440366" y="3471155"/>
                </a:lnTo>
                <a:lnTo>
                  <a:pt x="6441767" y="3475652"/>
                </a:lnTo>
                <a:cubicBezTo>
                  <a:pt x="6452718" y="3505207"/>
                  <a:pt x="6468835" y="3528979"/>
                  <a:pt x="6490117" y="3546967"/>
                </a:cubicBezTo>
                <a:cubicBezTo>
                  <a:pt x="6532680" y="3582943"/>
                  <a:pt x="6588444" y="3600535"/>
                  <a:pt x="6657408" y="3599743"/>
                </a:cubicBezTo>
                <a:cubicBezTo>
                  <a:pt x="6748945" y="3598325"/>
                  <a:pt x="6826507" y="3558941"/>
                  <a:pt x="6890093" y="3481591"/>
                </a:cubicBezTo>
                <a:cubicBezTo>
                  <a:pt x="6953680" y="3404240"/>
                  <a:pt x="6992217" y="3297431"/>
                  <a:pt x="7005704" y="3161163"/>
                </a:cubicBezTo>
                <a:cubicBezTo>
                  <a:pt x="7046074" y="3154443"/>
                  <a:pt x="7083935" y="3144392"/>
                  <a:pt x="7119285" y="3131010"/>
                </a:cubicBezTo>
                <a:lnTo>
                  <a:pt x="7126410" y="3128018"/>
                </a:lnTo>
                <a:lnTo>
                  <a:pt x="7082974" y="3333235"/>
                </a:lnTo>
                <a:cubicBezTo>
                  <a:pt x="7075451" y="3368454"/>
                  <a:pt x="7071568" y="3400029"/>
                  <a:pt x="7071326" y="3427961"/>
                </a:cubicBezTo>
                <a:cubicBezTo>
                  <a:pt x="7072357" y="3488747"/>
                  <a:pt x="7087404" y="3533150"/>
                  <a:pt x="7116465" y="3561172"/>
                </a:cubicBezTo>
                <a:cubicBezTo>
                  <a:pt x="7145526" y="3589194"/>
                  <a:pt x="7182413" y="3603023"/>
                  <a:pt x="7227126" y="3602658"/>
                </a:cubicBezTo>
                <a:cubicBezTo>
                  <a:pt x="7258314" y="3604356"/>
                  <a:pt x="7292789" y="3596230"/>
                  <a:pt x="7330554" y="3578279"/>
                </a:cubicBezTo>
                <a:cubicBezTo>
                  <a:pt x="7368318" y="3560328"/>
                  <a:pt x="7405720" y="3522365"/>
                  <a:pt x="7442761" y="3464390"/>
                </a:cubicBezTo>
                <a:cubicBezTo>
                  <a:pt x="7447407" y="3509630"/>
                  <a:pt x="7462162" y="3543955"/>
                  <a:pt x="7487028" y="3567363"/>
                </a:cubicBezTo>
                <a:cubicBezTo>
                  <a:pt x="7511893" y="3590772"/>
                  <a:pt x="7545230" y="3602537"/>
                  <a:pt x="7587036" y="3602658"/>
                </a:cubicBezTo>
                <a:cubicBezTo>
                  <a:pt x="7613889" y="3603728"/>
                  <a:pt x="7644709" y="3598030"/>
                  <a:pt x="7679496" y="3585564"/>
                </a:cubicBezTo>
                <a:cubicBezTo>
                  <a:pt x="7705586" y="3576214"/>
                  <a:pt x="7731813" y="3559446"/>
                  <a:pt x="7758177" y="3535258"/>
                </a:cubicBezTo>
                <a:lnTo>
                  <a:pt x="7777519" y="3515732"/>
                </a:lnTo>
                <a:lnTo>
                  <a:pt x="7760940" y="3593914"/>
                </a:lnTo>
                <a:lnTo>
                  <a:pt x="7970795" y="3593914"/>
                </a:lnTo>
                <a:lnTo>
                  <a:pt x="8087381" y="3040131"/>
                </a:lnTo>
                <a:cubicBezTo>
                  <a:pt x="8105020" y="3023159"/>
                  <a:pt x="8121841" y="3009739"/>
                  <a:pt x="8137841" y="2999872"/>
                </a:cubicBezTo>
                <a:cubicBezTo>
                  <a:pt x="8153841" y="2990005"/>
                  <a:pt x="8172483" y="2984965"/>
                  <a:pt x="8193766" y="2984752"/>
                </a:cubicBezTo>
                <a:cubicBezTo>
                  <a:pt x="8207061" y="2985940"/>
                  <a:pt x="8214798" y="2994252"/>
                  <a:pt x="8216975" y="3009689"/>
                </a:cubicBezTo>
                <a:cubicBezTo>
                  <a:pt x="8219151" y="3025126"/>
                  <a:pt x="8223434" y="3040562"/>
                  <a:pt x="8229821" y="3055999"/>
                </a:cubicBezTo>
                <a:cubicBezTo>
                  <a:pt x="8236208" y="3071436"/>
                  <a:pt x="8252364" y="3079748"/>
                  <a:pt x="8278291" y="3080936"/>
                </a:cubicBezTo>
                <a:cubicBezTo>
                  <a:pt x="8313904" y="3079691"/>
                  <a:pt x="8340318" y="3068336"/>
                  <a:pt x="8357532" y="3046873"/>
                </a:cubicBezTo>
                <a:cubicBezTo>
                  <a:pt x="8374747" y="3025409"/>
                  <a:pt x="8383309" y="3001307"/>
                  <a:pt x="8383218" y="2974567"/>
                </a:cubicBezTo>
                <a:cubicBezTo>
                  <a:pt x="8383127" y="2945828"/>
                  <a:pt x="8374565" y="2920728"/>
                  <a:pt x="8357532" y="2899265"/>
                </a:cubicBezTo>
                <a:cubicBezTo>
                  <a:pt x="8340500" y="2877802"/>
                  <a:pt x="8315543" y="2866525"/>
                  <a:pt x="8282663" y="2865434"/>
                </a:cubicBezTo>
                <a:cubicBezTo>
                  <a:pt x="8247900" y="2866465"/>
                  <a:pt x="8216142" y="2876044"/>
                  <a:pt x="8187390" y="2894172"/>
                </a:cubicBezTo>
                <a:cubicBezTo>
                  <a:pt x="8158638" y="2912300"/>
                  <a:pt x="8131617" y="2932793"/>
                  <a:pt x="8106326" y="2955650"/>
                </a:cubicBezTo>
                <a:lnTo>
                  <a:pt x="8125272" y="2865434"/>
                </a:lnTo>
                <a:lnTo>
                  <a:pt x="7915416" y="2865434"/>
                </a:lnTo>
                <a:lnTo>
                  <a:pt x="7811963" y="3353300"/>
                </a:lnTo>
                <a:lnTo>
                  <a:pt x="7809734" y="3359888"/>
                </a:lnTo>
                <a:cubicBezTo>
                  <a:pt x="7799897" y="3385278"/>
                  <a:pt x="7787601" y="3406876"/>
                  <a:pt x="7772845" y="3424682"/>
                </a:cubicBezTo>
                <a:cubicBezTo>
                  <a:pt x="7753172" y="3448424"/>
                  <a:pt x="7729126" y="3460690"/>
                  <a:pt x="7700708" y="3461480"/>
                </a:cubicBezTo>
                <a:cubicBezTo>
                  <a:pt x="7680366" y="3461783"/>
                  <a:pt x="7665307" y="3457897"/>
                  <a:pt x="7655531" y="3449821"/>
                </a:cubicBezTo>
                <a:cubicBezTo>
                  <a:pt x="7645754" y="3441745"/>
                  <a:pt x="7640897" y="3427658"/>
                  <a:pt x="7640958" y="3407559"/>
                </a:cubicBezTo>
                <a:cubicBezTo>
                  <a:pt x="7640927" y="3401061"/>
                  <a:pt x="7641353" y="3394018"/>
                  <a:pt x="7642233" y="3386427"/>
                </a:cubicBezTo>
                <a:cubicBezTo>
                  <a:pt x="7643113" y="3378837"/>
                  <a:pt x="7644632" y="3370336"/>
                  <a:pt x="7646787" y="3360924"/>
                </a:cubicBezTo>
                <a:lnTo>
                  <a:pt x="7751714" y="2865434"/>
                </a:lnTo>
                <a:lnTo>
                  <a:pt x="7541860" y="2865434"/>
                </a:lnTo>
                <a:lnTo>
                  <a:pt x="7442761" y="3333235"/>
                </a:lnTo>
                <a:cubicBezTo>
                  <a:pt x="7431892" y="3370458"/>
                  <a:pt x="7416833" y="3400940"/>
                  <a:pt x="7397585" y="3424682"/>
                </a:cubicBezTo>
                <a:cubicBezTo>
                  <a:pt x="7378335" y="3448424"/>
                  <a:pt x="7354533" y="3460690"/>
                  <a:pt x="7326176" y="3461480"/>
                </a:cubicBezTo>
                <a:cubicBezTo>
                  <a:pt x="7310327" y="3461085"/>
                  <a:pt x="7299033" y="3455316"/>
                  <a:pt x="7292293" y="3444174"/>
                </a:cubicBezTo>
                <a:cubicBezTo>
                  <a:pt x="7285552" y="3433031"/>
                  <a:pt x="7282274" y="3418883"/>
                  <a:pt x="7282456" y="3401729"/>
                </a:cubicBezTo>
                <a:cubicBezTo>
                  <a:pt x="7282456" y="3388856"/>
                  <a:pt x="7283913" y="3375255"/>
                  <a:pt x="7286828" y="3360924"/>
                </a:cubicBezTo>
                <a:lnTo>
                  <a:pt x="7391755" y="2865434"/>
                </a:lnTo>
                <a:lnTo>
                  <a:pt x="7181988" y="2865434"/>
                </a:lnTo>
                <a:lnTo>
                  <a:pt x="7140682" y="3060588"/>
                </a:lnTo>
                <a:lnTo>
                  <a:pt x="7139953" y="3060937"/>
                </a:lnTo>
                <a:cubicBezTo>
                  <a:pt x="7098814" y="3078248"/>
                  <a:pt x="7060863" y="3087360"/>
                  <a:pt x="7026100" y="3088271"/>
                </a:cubicBezTo>
                <a:cubicBezTo>
                  <a:pt x="7023884" y="3088332"/>
                  <a:pt x="7021394" y="3088210"/>
                  <a:pt x="7018631" y="3087907"/>
                </a:cubicBezTo>
                <a:cubicBezTo>
                  <a:pt x="7015868" y="3087603"/>
                  <a:pt x="7013014" y="3086752"/>
                  <a:pt x="7010069" y="3085355"/>
                </a:cubicBezTo>
                <a:cubicBezTo>
                  <a:pt x="7010133" y="3008687"/>
                  <a:pt x="6994727" y="2950716"/>
                  <a:pt x="6963851" y="2911443"/>
                </a:cubicBezTo>
                <a:cubicBezTo>
                  <a:pt x="6932975" y="2872171"/>
                  <a:pt x="6886246" y="2852462"/>
                  <a:pt x="6823665" y="2852318"/>
                </a:cubicBezTo>
                <a:close/>
                <a:moveTo>
                  <a:pt x="9950152" y="2573969"/>
                </a:moveTo>
                <a:lnTo>
                  <a:pt x="9734468" y="2603115"/>
                </a:lnTo>
                <a:lnTo>
                  <a:pt x="9523156" y="3594096"/>
                </a:lnTo>
                <a:lnTo>
                  <a:pt x="9733011" y="3594096"/>
                </a:lnTo>
                <a:lnTo>
                  <a:pt x="9833566" y="3120321"/>
                </a:lnTo>
                <a:cubicBezTo>
                  <a:pt x="9836633" y="3106346"/>
                  <a:pt x="9843291" y="3089429"/>
                  <a:pt x="9853537" y="3069569"/>
                </a:cubicBezTo>
                <a:cubicBezTo>
                  <a:pt x="9863783" y="3049710"/>
                  <a:pt x="9876700" y="3032037"/>
                  <a:pt x="9892291" y="3016551"/>
                </a:cubicBezTo>
                <a:cubicBezTo>
                  <a:pt x="9907880" y="3001064"/>
                  <a:pt x="9925224" y="2992894"/>
                  <a:pt x="9944323" y="2992039"/>
                </a:cubicBezTo>
                <a:cubicBezTo>
                  <a:pt x="9962509" y="2992130"/>
                  <a:pt x="9976049" y="2998507"/>
                  <a:pt x="9984945" y="3011171"/>
                </a:cubicBezTo>
                <a:cubicBezTo>
                  <a:pt x="9993841" y="3023835"/>
                  <a:pt x="9998273" y="3042240"/>
                  <a:pt x="9998244" y="3066384"/>
                </a:cubicBezTo>
                <a:lnTo>
                  <a:pt x="9998244" y="3066394"/>
                </a:lnTo>
                <a:cubicBezTo>
                  <a:pt x="9997415" y="3098521"/>
                  <a:pt x="9991739" y="3137128"/>
                  <a:pt x="9981215" y="3182215"/>
                </a:cubicBezTo>
                <a:cubicBezTo>
                  <a:pt x="9970691" y="3227301"/>
                  <a:pt x="9960170" y="3272711"/>
                  <a:pt x="9949653" y="3318445"/>
                </a:cubicBezTo>
                <a:cubicBezTo>
                  <a:pt x="9939135" y="3364180"/>
                  <a:pt x="9933473" y="3404082"/>
                  <a:pt x="9932664" y="3438154"/>
                </a:cubicBezTo>
                <a:cubicBezTo>
                  <a:pt x="9931905" y="3481320"/>
                  <a:pt x="9944706" y="3519112"/>
                  <a:pt x="9971066" y="3551530"/>
                </a:cubicBezTo>
                <a:cubicBezTo>
                  <a:pt x="9997426" y="3583949"/>
                  <a:pt x="10041895" y="3600991"/>
                  <a:pt x="10104474" y="3602658"/>
                </a:cubicBezTo>
                <a:cubicBezTo>
                  <a:pt x="10130615" y="3603755"/>
                  <a:pt x="10159432" y="3598165"/>
                  <a:pt x="10190922" y="3585886"/>
                </a:cubicBezTo>
                <a:cubicBezTo>
                  <a:pt x="10222413" y="3573606"/>
                  <a:pt x="10254147" y="3548055"/>
                  <a:pt x="10286127" y="3509230"/>
                </a:cubicBezTo>
                <a:cubicBezTo>
                  <a:pt x="10290124" y="3504377"/>
                  <a:pt x="10294087" y="3499214"/>
                  <a:pt x="10298017" y="3493740"/>
                </a:cubicBezTo>
                <a:lnTo>
                  <a:pt x="10306308" y="3481428"/>
                </a:lnTo>
                <a:lnTo>
                  <a:pt x="10312359" y="3506853"/>
                </a:lnTo>
                <a:cubicBezTo>
                  <a:pt x="10319882" y="3529055"/>
                  <a:pt x="10330909" y="3547161"/>
                  <a:pt x="10345438" y="3561172"/>
                </a:cubicBezTo>
                <a:cubicBezTo>
                  <a:pt x="10374499" y="3589194"/>
                  <a:pt x="10411386" y="3603023"/>
                  <a:pt x="10456101" y="3602658"/>
                </a:cubicBezTo>
                <a:cubicBezTo>
                  <a:pt x="10487289" y="3604356"/>
                  <a:pt x="10521765" y="3596230"/>
                  <a:pt x="10559529" y="3578279"/>
                </a:cubicBezTo>
                <a:cubicBezTo>
                  <a:pt x="10597293" y="3560328"/>
                  <a:pt x="10634695" y="3522365"/>
                  <a:pt x="10671737" y="3464390"/>
                </a:cubicBezTo>
                <a:cubicBezTo>
                  <a:pt x="10676382" y="3509630"/>
                  <a:pt x="10691137" y="3543955"/>
                  <a:pt x="10716003" y="3567363"/>
                </a:cubicBezTo>
                <a:cubicBezTo>
                  <a:pt x="10740869" y="3590772"/>
                  <a:pt x="10774205" y="3602537"/>
                  <a:pt x="10816012" y="3602658"/>
                </a:cubicBezTo>
                <a:cubicBezTo>
                  <a:pt x="10842864" y="3603728"/>
                  <a:pt x="10873684" y="3598030"/>
                  <a:pt x="10908471" y="3585564"/>
                </a:cubicBezTo>
                <a:cubicBezTo>
                  <a:pt x="10943257" y="3573098"/>
                  <a:pt x="10978287" y="3547442"/>
                  <a:pt x="11013560" y="3508598"/>
                </a:cubicBezTo>
                <a:cubicBezTo>
                  <a:pt x="11017969" y="3503742"/>
                  <a:pt x="11022324" y="3498580"/>
                  <a:pt x="11026624" y="3493112"/>
                </a:cubicBezTo>
                <a:lnTo>
                  <a:pt x="11038630" y="3476784"/>
                </a:lnTo>
                <a:lnTo>
                  <a:pt x="11045784" y="3506849"/>
                </a:lnTo>
                <a:cubicBezTo>
                  <a:pt x="11053307" y="3529052"/>
                  <a:pt x="11064333" y="3547160"/>
                  <a:pt x="11078863" y="3561171"/>
                </a:cubicBezTo>
                <a:cubicBezTo>
                  <a:pt x="11107924" y="3589194"/>
                  <a:pt x="11144810" y="3603023"/>
                  <a:pt x="11189524" y="3602658"/>
                </a:cubicBezTo>
                <a:cubicBezTo>
                  <a:pt x="11216523" y="3603728"/>
                  <a:pt x="11248466" y="3598030"/>
                  <a:pt x="11285351" y="3585563"/>
                </a:cubicBezTo>
                <a:cubicBezTo>
                  <a:pt x="11322235" y="3573095"/>
                  <a:pt x="11359366" y="3547437"/>
                  <a:pt x="11396743" y="3508587"/>
                </a:cubicBezTo>
                <a:cubicBezTo>
                  <a:pt x="11434119" y="3469738"/>
                  <a:pt x="11467043" y="3411276"/>
                  <a:pt x="11495516" y="3333200"/>
                </a:cubicBezTo>
                <a:lnTo>
                  <a:pt x="11434308" y="3333200"/>
                </a:lnTo>
                <a:cubicBezTo>
                  <a:pt x="11422832" y="3370433"/>
                  <a:pt x="11405343" y="3400923"/>
                  <a:pt x="11381843" y="3424672"/>
                </a:cubicBezTo>
                <a:cubicBezTo>
                  <a:pt x="11358345" y="3448421"/>
                  <a:pt x="11332113" y="3460690"/>
                  <a:pt x="11303148" y="3461480"/>
                </a:cubicBezTo>
                <a:cubicBezTo>
                  <a:pt x="11282806" y="3461783"/>
                  <a:pt x="11267748" y="3457896"/>
                  <a:pt x="11257971" y="3449818"/>
                </a:cubicBezTo>
                <a:cubicBezTo>
                  <a:pt x="11248196" y="3441740"/>
                  <a:pt x="11243338" y="3427648"/>
                  <a:pt x="11243398" y="3407544"/>
                </a:cubicBezTo>
                <a:cubicBezTo>
                  <a:pt x="11243368" y="3401045"/>
                  <a:pt x="11243793" y="3393999"/>
                  <a:pt x="11244673" y="3386407"/>
                </a:cubicBezTo>
                <a:cubicBezTo>
                  <a:pt x="11245554" y="3378815"/>
                  <a:pt x="11247071" y="3370311"/>
                  <a:pt x="11249227" y="3360897"/>
                </a:cubicBezTo>
                <a:lnTo>
                  <a:pt x="11354154" y="2865270"/>
                </a:lnTo>
                <a:lnTo>
                  <a:pt x="11144482" y="2865270"/>
                </a:lnTo>
                <a:lnTo>
                  <a:pt x="11045384" y="3333200"/>
                </a:lnTo>
                <a:lnTo>
                  <a:pt x="11042980" y="3347265"/>
                </a:lnTo>
                <a:lnTo>
                  <a:pt x="11038710" y="3359888"/>
                </a:lnTo>
                <a:cubicBezTo>
                  <a:pt x="11028873" y="3385278"/>
                  <a:pt x="11016576" y="3406876"/>
                  <a:pt x="11001820" y="3424682"/>
                </a:cubicBezTo>
                <a:cubicBezTo>
                  <a:pt x="10982147" y="3448424"/>
                  <a:pt x="10958101" y="3460690"/>
                  <a:pt x="10929683" y="3461480"/>
                </a:cubicBezTo>
                <a:cubicBezTo>
                  <a:pt x="10909341" y="3461783"/>
                  <a:pt x="10894281" y="3457897"/>
                  <a:pt x="10884506" y="3449821"/>
                </a:cubicBezTo>
                <a:cubicBezTo>
                  <a:pt x="10874729" y="3441745"/>
                  <a:pt x="10869871" y="3427658"/>
                  <a:pt x="10869933" y="3407559"/>
                </a:cubicBezTo>
                <a:cubicBezTo>
                  <a:pt x="10869903" y="3401061"/>
                  <a:pt x="10870327" y="3394018"/>
                  <a:pt x="10871208" y="3386427"/>
                </a:cubicBezTo>
                <a:cubicBezTo>
                  <a:pt x="10872089" y="3378837"/>
                  <a:pt x="10873606" y="3370336"/>
                  <a:pt x="10875762" y="3360924"/>
                </a:cubicBezTo>
                <a:lnTo>
                  <a:pt x="10980690" y="2865434"/>
                </a:lnTo>
                <a:lnTo>
                  <a:pt x="10770834" y="2865434"/>
                </a:lnTo>
                <a:lnTo>
                  <a:pt x="10671737" y="3333235"/>
                </a:lnTo>
                <a:cubicBezTo>
                  <a:pt x="10660868" y="3370458"/>
                  <a:pt x="10645808" y="3400940"/>
                  <a:pt x="10626559" y="3424682"/>
                </a:cubicBezTo>
                <a:cubicBezTo>
                  <a:pt x="10607311" y="3448424"/>
                  <a:pt x="10583507" y="3460690"/>
                  <a:pt x="10555151" y="3461480"/>
                </a:cubicBezTo>
                <a:cubicBezTo>
                  <a:pt x="10539302" y="3461085"/>
                  <a:pt x="10528007" y="3455316"/>
                  <a:pt x="10521267" y="3444174"/>
                </a:cubicBezTo>
                <a:cubicBezTo>
                  <a:pt x="10514528" y="3433031"/>
                  <a:pt x="10511249" y="3418883"/>
                  <a:pt x="10511430" y="3401729"/>
                </a:cubicBezTo>
                <a:cubicBezTo>
                  <a:pt x="10511430" y="3388856"/>
                  <a:pt x="10512888" y="3375255"/>
                  <a:pt x="10515802" y="3360924"/>
                </a:cubicBezTo>
                <a:lnTo>
                  <a:pt x="10620731" y="2865434"/>
                </a:lnTo>
                <a:lnTo>
                  <a:pt x="10410963" y="2865434"/>
                </a:lnTo>
                <a:lnTo>
                  <a:pt x="10311949" y="3333235"/>
                </a:lnTo>
                <a:lnTo>
                  <a:pt x="10310364" y="3342519"/>
                </a:lnTo>
                <a:lnTo>
                  <a:pt x="10302722" y="3360635"/>
                </a:lnTo>
                <a:cubicBezTo>
                  <a:pt x="10290904" y="3386649"/>
                  <a:pt x="10278369" y="3408358"/>
                  <a:pt x="10265116" y="3425762"/>
                </a:cubicBezTo>
                <a:cubicBezTo>
                  <a:pt x="10247446" y="3448966"/>
                  <a:pt x="10223036" y="3460872"/>
                  <a:pt x="10191886" y="3461480"/>
                </a:cubicBezTo>
                <a:cubicBezTo>
                  <a:pt x="10170329" y="3461206"/>
                  <a:pt x="10155149" y="3455557"/>
                  <a:pt x="10146344" y="3444532"/>
                </a:cubicBezTo>
                <a:cubicBezTo>
                  <a:pt x="10137539" y="3433507"/>
                  <a:pt x="10133289" y="3418746"/>
                  <a:pt x="10133593" y="3400249"/>
                </a:cubicBezTo>
                <a:cubicBezTo>
                  <a:pt x="10134475" y="3372080"/>
                  <a:pt x="10140530" y="3336222"/>
                  <a:pt x="10151756" y="3292673"/>
                </a:cubicBezTo>
                <a:cubicBezTo>
                  <a:pt x="10162981" y="3249123"/>
                  <a:pt x="10174203" y="3203551"/>
                  <a:pt x="10185422" y="3155957"/>
                </a:cubicBezTo>
                <a:cubicBezTo>
                  <a:pt x="10196641" y="3108362"/>
                  <a:pt x="10202682" y="3064413"/>
                  <a:pt x="10203544" y="3024108"/>
                </a:cubicBezTo>
                <a:cubicBezTo>
                  <a:pt x="10202634" y="2966295"/>
                  <a:pt x="10187345" y="2924318"/>
                  <a:pt x="10157679" y="2898177"/>
                </a:cubicBezTo>
                <a:cubicBezTo>
                  <a:pt x="10128013" y="2872036"/>
                  <a:pt x="10089427" y="2859179"/>
                  <a:pt x="10041924" y="2859604"/>
                </a:cubicBezTo>
                <a:cubicBezTo>
                  <a:pt x="10018899" y="2858634"/>
                  <a:pt x="9992496" y="2863486"/>
                  <a:pt x="9962716" y="2874158"/>
                </a:cubicBezTo>
                <a:cubicBezTo>
                  <a:pt x="9932937" y="2884830"/>
                  <a:pt x="9902516" y="2907145"/>
                  <a:pt x="9871457" y="2941103"/>
                </a:cubicBezTo>
                <a:close/>
                <a:moveTo>
                  <a:pt x="9129401" y="2573969"/>
                </a:moveTo>
                <a:lnTo>
                  <a:pt x="8913717" y="2603115"/>
                </a:lnTo>
                <a:lnTo>
                  <a:pt x="8842308" y="2938138"/>
                </a:lnTo>
                <a:lnTo>
                  <a:pt x="8842308" y="2932321"/>
                </a:lnTo>
                <a:cubicBezTo>
                  <a:pt x="8842581" y="2910778"/>
                  <a:pt x="8833290" y="2893143"/>
                  <a:pt x="8814436" y="2879417"/>
                </a:cubicBezTo>
                <a:cubicBezTo>
                  <a:pt x="8795582" y="2865692"/>
                  <a:pt x="8765525" y="2858602"/>
                  <a:pt x="8724264" y="2858147"/>
                </a:cubicBezTo>
                <a:cubicBezTo>
                  <a:pt x="8660921" y="2859266"/>
                  <a:pt x="8605776" y="2876605"/>
                  <a:pt x="8558830" y="2910163"/>
                </a:cubicBezTo>
                <a:cubicBezTo>
                  <a:pt x="8511882" y="2943722"/>
                  <a:pt x="8472948" y="2986788"/>
                  <a:pt x="8442029" y="3039360"/>
                </a:cubicBezTo>
                <a:cubicBezTo>
                  <a:pt x="8411109" y="3091932"/>
                  <a:pt x="8388019" y="3147298"/>
                  <a:pt x="8372759" y="3205457"/>
                </a:cubicBezTo>
                <a:cubicBezTo>
                  <a:pt x="8357498" y="3263617"/>
                  <a:pt x="8349883" y="3317857"/>
                  <a:pt x="8349914" y="3368178"/>
                </a:cubicBezTo>
                <a:cubicBezTo>
                  <a:pt x="8351795" y="3453789"/>
                  <a:pt x="8371695" y="3514538"/>
                  <a:pt x="8409614" y="3550425"/>
                </a:cubicBezTo>
                <a:cubicBezTo>
                  <a:pt x="8447534" y="3586311"/>
                  <a:pt x="8492187" y="3603723"/>
                  <a:pt x="8543575" y="3602658"/>
                </a:cubicBezTo>
                <a:cubicBezTo>
                  <a:pt x="8595089" y="3601263"/>
                  <a:pt x="8638499" y="3587315"/>
                  <a:pt x="8673806" y="3560814"/>
                </a:cubicBezTo>
                <a:cubicBezTo>
                  <a:pt x="8709115" y="3534312"/>
                  <a:pt x="8737592" y="3503626"/>
                  <a:pt x="8759240" y="3468756"/>
                </a:cubicBezTo>
                <a:cubicBezTo>
                  <a:pt x="8765374" y="3509682"/>
                  <a:pt x="8780796" y="3540773"/>
                  <a:pt x="8805510" y="3562029"/>
                </a:cubicBezTo>
                <a:cubicBezTo>
                  <a:pt x="8830224" y="3583285"/>
                  <a:pt x="8862407" y="3593974"/>
                  <a:pt x="8902058" y="3594096"/>
                </a:cubicBezTo>
                <a:cubicBezTo>
                  <a:pt x="8928911" y="3595275"/>
                  <a:pt x="8959730" y="3590326"/>
                  <a:pt x="8994517" y="3579249"/>
                </a:cubicBezTo>
                <a:cubicBezTo>
                  <a:pt x="9029305" y="3568172"/>
                  <a:pt x="9064333" y="3543895"/>
                  <a:pt x="9099607" y="3506417"/>
                </a:cubicBezTo>
                <a:cubicBezTo>
                  <a:pt x="9134879" y="3468939"/>
                  <a:pt x="9166671" y="3411188"/>
                  <a:pt x="9194980" y="3333163"/>
                </a:cubicBezTo>
                <a:lnTo>
                  <a:pt x="9133773" y="3333163"/>
                </a:lnTo>
                <a:cubicBezTo>
                  <a:pt x="9122843" y="3370412"/>
                  <a:pt x="9107541" y="3400913"/>
                  <a:pt x="9087867" y="3424666"/>
                </a:cubicBezTo>
                <a:cubicBezTo>
                  <a:pt x="9068193" y="3448419"/>
                  <a:pt x="9044147" y="3460691"/>
                  <a:pt x="9015729" y="3461480"/>
                </a:cubicBezTo>
                <a:cubicBezTo>
                  <a:pt x="8995387" y="3461783"/>
                  <a:pt x="8980329" y="3457896"/>
                  <a:pt x="8970552" y="3449817"/>
                </a:cubicBezTo>
                <a:cubicBezTo>
                  <a:pt x="8960776" y="3441738"/>
                  <a:pt x="8955919" y="3427646"/>
                  <a:pt x="8955979" y="3407540"/>
                </a:cubicBezTo>
                <a:cubicBezTo>
                  <a:pt x="8955949" y="3401040"/>
                  <a:pt x="8956374" y="3393994"/>
                  <a:pt x="8957254" y="3386401"/>
                </a:cubicBezTo>
                <a:cubicBezTo>
                  <a:pt x="8958134" y="3378808"/>
                  <a:pt x="8959653" y="3370304"/>
                  <a:pt x="8961809" y="3360889"/>
                </a:cubicBezTo>
                <a:close/>
                <a:moveTo>
                  <a:pt x="2987195" y="2573969"/>
                </a:moveTo>
                <a:lnTo>
                  <a:pt x="2771548" y="2603115"/>
                </a:lnTo>
                <a:lnTo>
                  <a:pt x="2615781" y="3333087"/>
                </a:lnTo>
                <a:lnTo>
                  <a:pt x="2613215" y="3333087"/>
                </a:lnTo>
                <a:cubicBezTo>
                  <a:pt x="2577828" y="3375605"/>
                  <a:pt x="2540155" y="3410555"/>
                  <a:pt x="2500197" y="3437938"/>
                </a:cubicBezTo>
                <a:cubicBezTo>
                  <a:pt x="2460239" y="3465320"/>
                  <a:pt x="2411958" y="3479483"/>
                  <a:pt x="2355354" y="3480425"/>
                </a:cubicBezTo>
                <a:cubicBezTo>
                  <a:pt x="2320349" y="3481519"/>
                  <a:pt x="2294096" y="3473496"/>
                  <a:pt x="2276594" y="3456355"/>
                </a:cubicBezTo>
                <a:cubicBezTo>
                  <a:pt x="2259092" y="3439214"/>
                  <a:pt x="2250341" y="3406391"/>
                  <a:pt x="2250341" y="3357886"/>
                </a:cubicBezTo>
                <a:cubicBezTo>
                  <a:pt x="2250372" y="3349073"/>
                  <a:pt x="2250675" y="3339712"/>
                  <a:pt x="2251253" y="3329805"/>
                </a:cubicBezTo>
                <a:cubicBezTo>
                  <a:pt x="2251830" y="3319897"/>
                  <a:pt x="2252499" y="3309807"/>
                  <a:pt x="2253258" y="3299535"/>
                </a:cubicBezTo>
                <a:cubicBezTo>
                  <a:pt x="2312495" y="3295641"/>
                  <a:pt x="2367391" y="3279985"/>
                  <a:pt x="2417944" y="3252567"/>
                </a:cubicBezTo>
                <a:cubicBezTo>
                  <a:pt x="2468498" y="3225148"/>
                  <a:pt x="2509328" y="3188978"/>
                  <a:pt x="2540435" y="3144058"/>
                </a:cubicBezTo>
                <a:cubicBezTo>
                  <a:pt x="2571542" y="3099137"/>
                  <a:pt x="2587544" y="3048476"/>
                  <a:pt x="2588441" y="2992076"/>
                </a:cubicBezTo>
                <a:cubicBezTo>
                  <a:pt x="2589868" y="2954368"/>
                  <a:pt x="2579375" y="2921965"/>
                  <a:pt x="2556963" y="2894867"/>
                </a:cubicBezTo>
                <a:cubicBezTo>
                  <a:pt x="2534550" y="2867769"/>
                  <a:pt x="2491656" y="2853586"/>
                  <a:pt x="2428278" y="2852318"/>
                </a:cubicBezTo>
                <a:cubicBezTo>
                  <a:pt x="2353866" y="2853711"/>
                  <a:pt x="2291356" y="2872875"/>
                  <a:pt x="2240751" y="2909810"/>
                </a:cubicBezTo>
                <a:cubicBezTo>
                  <a:pt x="2190145" y="2946745"/>
                  <a:pt x="2149732" y="2993094"/>
                  <a:pt x="2119512" y="3048855"/>
                </a:cubicBezTo>
                <a:cubicBezTo>
                  <a:pt x="2089291" y="3104616"/>
                  <a:pt x="2067553" y="3161433"/>
                  <a:pt x="2054296" y="3219306"/>
                </a:cubicBezTo>
                <a:cubicBezTo>
                  <a:pt x="2041040" y="3277178"/>
                  <a:pt x="2034554" y="3327748"/>
                  <a:pt x="2034839" y="3371015"/>
                </a:cubicBezTo>
                <a:lnTo>
                  <a:pt x="2035211" y="3379668"/>
                </a:lnTo>
                <a:lnTo>
                  <a:pt x="2032490" y="3385214"/>
                </a:lnTo>
                <a:cubicBezTo>
                  <a:pt x="2024293" y="3400643"/>
                  <a:pt x="2015777" y="3414159"/>
                  <a:pt x="2006942" y="3425762"/>
                </a:cubicBezTo>
                <a:cubicBezTo>
                  <a:pt x="1989272" y="3448966"/>
                  <a:pt x="1964861" y="3460872"/>
                  <a:pt x="1933711" y="3461480"/>
                </a:cubicBezTo>
                <a:cubicBezTo>
                  <a:pt x="1912155" y="3461206"/>
                  <a:pt x="1896974" y="3455557"/>
                  <a:pt x="1888170" y="3444532"/>
                </a:cubicBezTo>
                <a:cubicBezTo>
                  <a:pt x="1879365" y="3433507"/>
                  <a:pt x="1875115" y="3418746"/>
                  <a:pt x="1875418" y="3400249"/>
                </a:cubicBezTo>
                <a:cubicBezTo>
                  <a:pt x="1876301" y="3372080"/>
                  <a:pt x="1882356" y="3336222"/>
                  <a:pt x="1893581" y="3292673"/>
                </a:cubicBezTo>
                <a:cubicBezTo>
                  <a:pt x="1904807" y="3249123"/>
                  <a:pt x="1916029" y="3203551"/>
                  <a:pt x="1927248" y="3155957"/>
                </a:cubicBezTo>
                <a:cubicBezTo>
                  <a:pt x="1938467" y="3108362"/>
                  <a:pt x="1944507" y="3064413"/>
                  <a:pt x="1945370" y="3024108"/>
                </a:cubicBezTo>
                <a:cubicBezTo>
                  <a:pt x="1944460" y="2966295"/>
                  <a:pt x="1929171" y="2924318"/>
                  <a:pt x="1899505" y="2898177"/>
                </a:cubicBezTo>
                <a:cubicBezTo>
                  <a:pt x="1869838" y="2872036"/>
                  <a:pt x="1831253" y="2859179"/>
                  <a:pt x="1783750" y="2859604"/>
                </a:cubicBezTo>
                <a:cubicBezTo>
                  <a:pt x="1760725" y="2858634"/>
                  <a:pt x="1734322" y="2863486"/>
                  <a:pt x="1704542" y="2874158"/>
                </a:cubicBezTo>
                <a:cubicBezTo>
                  <a:pt x="1674762" y="2884830"/>
                  <a:pt x="1644342" y="2907145"/>
                  <a:pt x="1613282" y="2941103"/>
                </a:cubicBezTo>
                <a:lnTo>
                  <a:pt x="1629312" y="2865426"/>
                </a:lnTo>
                <a:lnTo>
                  <a:pt x="1419457" y="2865426"/>
                </a:lnTo>
                <a:lnTo>
                  <a:pt x="1264981" y="3594096"/>
                </a:lnTo>
                <a:lnTo>
                  <a:pt x="1474836" y="3594096"/>
                </a:lnTo>
                <a:lnTo>
                  <a:pt x="1573934" y="3126152"/>
                </a:lnTo>
                <a:cubicBezTo>
                  <a:pt x="1584955" y="3088676"/>
                  <a:pt x="1600075" y="3057212"/>
                  <a:pt x="1619293" y="3031762"/>
                </a:cubicBezTo>
                <a:cubicBezTo>
                  <a:pt x="1638512" y="3006313"/>
                  <a:pt x="1661282" y="2993071"/>
                  <a:pt x="1687605" y="2992039"/>
                </a:cubicBezTo>
                <a:cubicBezTo>
                  <a:pt x="1705093" y="2992130"/>
                  <a:pt x="1718209" y="2998507"/>
                  <a:pt x="1726953" y="3011171"/>
                </a:cubicBezTo>
                <a:cubicBezTo>
                  <a:pt x="1735697" y="3023835"/>
                  <a:pt x="1740069" y="3042240"/>
                  <a:pt x="1740069" y="3066384"/>
                </a:cubicBezTo>
                <a:lnTo>
                  <a:pt x="1740069" y="3066394"/>
                </a:lnTo>
                <a:cubicBezTo>
                  <a:pt x="1739241" y="3098521"/>
                  <a:pt x="1733565" y="3137128"/>
                  <a:pt x="1723041" y="3182215"/>
                </a:cubicBezTo>
                <a:cubicBezTo>
                  <a:pt x="1712517" y="3227301"/>
                  <a:pt x="1701996" y="3272711"/>
                  <a:pt x="1691478" y="3318445"/>
                </a:cubicBezTo>
                <a:cubicBezTo>
                  <a:pt x="1680961" y="3364180"/>
                  <a:pt x="1675298" y="3404082"/>
                  <a:pt x="1674490" y="3438154"/>
                </a:cubicBezTo>
                <a:cubicBezTo>
                  <a:pt x="1673731" y="3481320"/>
                  <a:pt x="1686532" y="3519112"/>
                  <a:pt x="1712892" y="3551530"/>
                </a:cubicBezTo>
                <a:cubicBezTo>
                  <a:pt x="1739252" y="3583949"/>
                  <a:pt x="1783721" y="3600991"/>
                  <a:pt x="1846299" y="3602658"/>
                </a:cubicBezTo>
                <a:cubicBezTo>
                  <a:pt x="1872441" y="3603755"/>
                  <a:pt x="1901257" y="3598165"/>
                  <a:pt x="1932748" y="3585886"/>
                </a:cubicBezTo>
                <a:cubicBezTo>
                  <a:pt x="1964238" y="3573606"/>
                  <a:pt x="1995973" y="3548055"/>
                  <a:pt x="2027953" y="3509230"/>
                </a:cubicBezTo>
                <a:cubicBezTo>
                  <a:pt x="2031950" y="3504377"/>
                  <a:pt x="2035913" y="3499214"/>
                  <a:pt x="2039842" y="3493740"/>
                </a:cubicBezTo>
                <a:lnTo>
                  <a:pt x="2051174" y="3476913"/>
                </a:lnTo>
                <a:lnTo>
                  <a:pt x="2059796" y="3497838"/>
                </a:lnTo>
                <a:cubicBezTo>
                  <a:pt x="2069437" y="3517925"/>
                  <a:pt x="2081868" y="3534846"/>
                  <a:pt x="2097090" y="3548601"/>
                </a:cubicBezTo>
                <a:cubicBezTo>
                  <a:pt x="2137681" y="3585281"/>
                  <a:pt x="2192654" y="3603300"/>
                  <a:pt x="2262009" y="3602658"/>
                </a:cubicBezTo>
                <a:cubicBezTo>
                  <a:pt x="2326487" y="3601815"/>
                  <a:pt x="2383706" y="3588460"/>
                  <a:pt x="2433666" y="3562593"/>
                </a:cubicBezTo>
                <a:cubicBezTo>
                  <a:pt x="2483627" y="3536726"/>
                  <a:pt x="2527424" y="3503403"/>
                  <a:pt x="2565060" y="3462624"/>
                </a:cubicBezTo>
                <a:lnTo>
                  <a:pt x="2605010" y="3414846"/>
                </a:lnTo>
                <a:lnTo>
                  <a:pt x="2604101" y="3427961"/>
                </a:lnTo>
                <a:cubicBezTo>
                  <a:pt x="2605132" y="3488747"/>
                  <a:pt x="2620178" y="3533150"/>
                  <a:pt x="2649239" y="3561172"/>
                </a:cubicBezTo>
                <a:cubicBezTo>
                  <a:pt x="2678299" y="3589194"/>
                  <a:pt x="2715186" y="3603023"/>
                  <a:pt x="2759899" y="3602658"/>
                </a:cubicBezTo>
                <a:cubicBezTo>
                  <a:pt x="2786898" y="3603728"/>
                  <a:pt x="2818841" y="3598030"/>
                  <a:pt x="2855726" y="3585564"/>
                </a:cubicBezTo>
                <a:cubicBezTo>
                  <a:pt x="2892611" y="3573098"/>
                  <a:pt x="2929742" y="3547442"/>
                  <a:pt x="2967118" y="3508598"/>
                </a:cubicBezTo>
                <a:cubicBezTo>
                  <a:pt x="2976462" y="3498887"/>
                  <a:pt x="2985528" y="3487950"/>
                  <a:pt x="2994316" y="3475788"/>
                </a:cubicBezTo>
                <a:lnTo>
                  <a:pt x="2998018" y="3470319"/>
                </a:lnTo>
                <a:lnTo>
                  <a:pt x="2998031" y="3470479"/>
                </a:lnTo>
                <a:cubicBezTo>
                  <a:pt x="3004064" y="3509925"/>
                  <a:pt x="3017980" y="3540156"/>
                  <a:pt x="3039780" y="3561172"/>
                </a:cubicBezTo>
                <a:cubicBezTo>
                  <a:pt x="3068847" y="3589194"/>
                  <a:pt x="3105713" y="3603023"/>
                  <a:pt x="3150378" y="3602658"/>
                </a:cubicBezTo>
                <a:cubicBezTo>
                  <a:pt x="3175517" y="3603537"/>
                  <a:pt x="3203206" y="3598504"/>
                  <a:pt x="3233445" y="3587558"/>
                </a:cubicBezTo>
                <a:cubicBezTo>
                  <a:pt x="3263684" y="3576611"/>
                  <a:pt x="3294288" y="3554476"/>
                  <a:pt x="3325257" y="3521152"/>
                </a:cubicBezTo>
                <a:lnTo>
                  <a:pt x="3307769" y="3599747"/>
                </a:lnTo>
                <a:cubicBezTo>
                  <a:pt x="3270429" y="3610720"/>
                  <a:pt x="3233724" y="3625393"/>
                  <a:pt x="3197653" y="3643766"/>
                </a:cubicBezTo>
                <a:cubicBezTo>
                  <a:pt x="3161582" y="3662140"/>
                  <a:pt x="3131583" y="3685456"/>
                  <a:pt x="3107656" y="3713715"/>
                </a:cubicBezTo>
                <a:cubicBezTo>
                  <a:pt x="3083730" y="3741974"/>
                  <a:pt x="3071313" y="3776418"/>
                  <a:pt x="3070407" y="3817046"/>
                </a:cubicBezTo>
                <a:cubicBezTo>
                  <a:pt x="3071645" y="3864334"/>
                  <a:pt x="3087707" y="3899697"/>
                  <a:pt x="3118594" y="3923136"/>
                </a:cubicBezTo>
                <a:cubicBezTo>
                  <a:pt x="3149482" y="3946574"/>
                  <a:pt x="3187765" y="3958277"/>
                  <a:pt x="3233445" y="3958245"/>
                </a:cubicBezTo>
                <a:cubicBezTo>
                  <a:pt x="3266154" y="3959047"/>
                  <a:pt x="3299835" y="3953079"/>
                  <a:pt x="3334487" y="3940343"/>
                </a:cubicBezTo>
                <a:cubicBezTo>
                  <a:pt x="3369138" y="3927606"/>
                  <a:pt x="3400876" y="3903293"/>
                  <a:pt x="3429698" y="3867404"/>
                </a:cubicBezTo>
                <a:cubicBezTo>
                  <a:pt x="3458521" y="3831514"/>
                  <a:pt x="3480543" y="3779240"/>
                  <a:pt x="3495764" y="3710582"/>
                </a:cubicBezTo>
                <a:lnTo>
                  <a:pt x="3517624" y="3605576"/>
                </a:lnTo>
                <a:cubicBezTo>
                  <a:pt x="3564349" y="3595418"/>
                  <a:pt x="3611530" y="3570970"/>
                  <a:pt x="3659166" y="3532231"/>
                </a:cubicBezTo>
                <a:cubicBezTo>
                  <a:pt x="3665121" y="3527388"/>
                  <a:pt x="3670937" y="3522115"/>
                  <a:pt x="3676616" y="3516410"/>
                </a:cubicBezTo>
                <a:lnTo>
                  <a:pt x="3689267" y="3502399"/>
                </a:lnTo>
                <a:lnTo>
                  <a:pt x="3715079" y="3542806"/>
                </a:lnTo>
                <a:cubicBezTo>
                  <a:pt x="3749232" y="3580497"/>
                  <a:pt x="3803279" y="3600448"/>
                  <a:pt x="3877220" y="3602658"/>
                </a:cubicBezTo>
                <a:cubicBezTo>
                  <a:pt x="3915457" y="3603022"/>
                  <a:pt x="3955222" y="3596474"/>
                  <a:pt x="3996517" y="3583015"/>
                </a:cubicBezTo>
                <a:cubicBezTo>
                  <a:pt x="4037812" y="3569557"/>
                  <a:pt x="4074277" y="3547004"/>
                  <a:pt x="4105914" y="3515357"/>
                </a:cubicBezTo>
                <a:cubicBezTo>
                  <a:pt x="4139784" y="3496038"/>
                  <a:pt x="4175845" y="3471701"/>
                  <a:pt x="4214097" y="3442347"/>
                </a:cubicBezTo>
                <a:cubicBezTo>
                  <a:pt x="4252349" y="3412992"/>
                  <a:pt x="4290603" y="3376622"/>
                  <a:pt x="4328858" y="3333235"/>
                </a:cubicBezTo>
                <a:lnTo>
                  <a:pt x="4267651" y="3333235"/>
                </a:lnTo>
                <a:cubicBezTo>
                  <a:pt x="4253624" y="3345015"/>
                  <a:pt x="4237593" y="3357160"/>
                  <a:pt x="4219560" y="3369668"/>
                </a:cubicBezTo>
                <a:cubicBezTo>
                  <a:pt x="4201526" y="3382177"/>
                  <a:pt x="4182583" y="3394321"/>
                  <a:pt x="4162730" y="3406101"/>
                </a:cubicBezTo>
                <a:cubicBezTo>
                  <a:pt x="4164883" y="3397418"/>
                  <a:pt x="4166400" y="3388553"/>
                  <a:pt x="4167279" y="3379505"/>
                </a:cubicBezTo>
                <a:cubicBezTo>
                  <a:pt x="4168158" y="3370458"/>
                  <a:pt x="4168583" y="3360864"/>
                  <a:pt x="4168552" y="3350723"/>
                </a:cubicBezTo>
                <a:cubicBezTo>
                  <a:pt x="4168481" y="3320884"/>
                  <a:pt x="4167005" y="3288751"/>
                  <a:pt x="4164127" y="3254324"/>
                </a:cubicBezTo>
                <a:cubicBezTo>
                  <a:pt x="4161248" y="3219897"/>
                  <a:pt x="4157398" y="3169844"/>
                  <a:pt x="4152576" y="3104165"/>
                </a:cubicBezTo>
                <a:cubicBezTo>
                  <a:pt x="4147754" y="3038487"/>
                  <a:pt x="4142392" y="2943850"/>
                  <a:pt x="4136491" y="2820257"/>
                </a:cubicBezTo>
                <a:lnTo>
                  <a:pt x="3920982" y="2849403"/>
                </a:lnTo>
                <a:cubicBezTo>
                  <a:pt x="3898828" y="2920842"/>
                  <a:pt x="3873482" y="2992555"/>
                  <a:pt x="3844945" y="3064541"/>
                </a:cubicBezTo>
                <a:cubicBezTo>
                  <a:pt x="3816408" y="3136527"/>
                  <a:pt x="3781946" y="3208603"/>
                  <a:pt x="3741556" y="3280771"/>
                </a:cubicBezTo>
                <a:cubicBezTo>
                  <a:pt x="3721172" y="3290517"/>
                  <a:pt x="3703422" y="3307094"/>
                  <a:pt x="3688307" y="3330503"/>
                </a:cubicBezTo>
                <a:cubicBezTo>
                  <a:pt x="3673193" y="3353911"/>
                  <a:pt x="3665258" y="3382511"/>
                  <a:pt x="3664500" y="3416303"/>
                </a:cubicBezTo>
                <a:lnTo>
                  <a:pt x="3668143" y="3435997"/>
                </a:lnTo>
                <a:lnTo>
                  <a:pt x="3661642" y="3446765"/>
                </a:lnTo>
                <a:cubicBezTo>
                  <a:pt x="3654913" y="3456458"/>
                  <a:pt x="3647895" y="3465176"/>
                  <a:pt x="3640586" y="3472920"/>
                </a:cubicBezTo>
                <a:cubicBezTo>
                  <a:pt x="3611348" y="3503896"/>
                  <a:pt x="3574733" y="3526765"/>
                  <a:pt x="3530739" y="3541529"/>
                </a:cubicBezTo>
                <a:lnTo>
                  <a:pt x="3675015" y="2865434"/>
                </a:lnTo>
                <a:lnTo>
                  <a:pt x="3465160" y="2865434"/>
                </a:lnTo>
                <a:lnTo>
                  <a:pt x="3363147" y="3341979"/>
                </a:lnTo>
                <a:cubicBezTo>
                  <a:pt x="3352217" y="3376924"/>
                  <a:pt x="3337279" y="3405403"/>
                  <a:pt x="3318334" y="3427415"/>
                </a:cubicBezTo>
                <a:cubicBezTo>
                  <a:pt x="3299389" y="3449426"/>
                  <a:pt x="3276436" y="3460781"/>
                  <a:pt x="3249476" y="3461480"/>
                </a:cubicBezTo>
                <a:cubicBezTo>
                  <a:pt x="3232990" y="3460903"/>
                  <a:pt x="3221513" y="3454406"/>
                  <a:pt x="3215046" y="3441988"/>
                </a:cubicBezTo>
                <a:cubicBezTo>
                  <a:pt x="3208580" y="3429570"/>
                  <a:pt x="3205483" y="3414693"/>
                  <a:pt x="3205756" y="3397357"/>
                </a:cubicBezTo>
                <a:cubicBezTo>
                  <a:pt x="3205756" y="3391467"/>
                  <a:pt x="3206121" y="3385395"/>
                  <a:pt x="3206849" y="3379141"/>
                </a:cubicBezTo>
                <a:cubicBezTo>
                  <a:pt x="3207577" y="3372886"/>
                  <a:pt x="3208671" y="3366814"/>
                  <a:pt x="3210128" y="3360924"/>
                </a:cubicBezTo>
                <a:lnTo>
                  <a:pt x="3315055" y="2865434"/>
                </a:lnTo>
                <a:lnTo>
                  <a:pt x="3105288" y="2865434"/>
                </a:lnTo>
                <a:lnTo>
                  <a:pt x="3006274" y="3333235"/>
                </a:lnTo>
                <a:lnTo>
                  <a:pt x="3004683" y="3333235"/>
                </a:lnTo>
                <a:cubicBezTo>
                  <a:pt x="2993207" y="3370458"/>
                  <a:pt x="2975719" y="3400940"/>
                  <a:pt x="2952219" y="3424682"/>
                </a:cubicBezTo>
                <a:cubicBezTo>
                  <a:pt x="2928720" y="3448424"/>
                  <a:pt x="2902488" y="3460690"/>
                  <a:pt x="2873524" y="3461480"/>
                </a:cubicBezTo>
                <a:cubicBezTo>
                  <a:pt x="2853182" y="3461783"/>
                  <a:pt x="2838123" y="3457897"/>
                  <a:pt x="2828347" y="3449821"/>
                </a:cubicBezTo>
                <a:cubicBezTo>
                  <a:pt x="2818570" y="3441745"/>
                  <a:pt x="2813713" y="3427658"/>
                  <a:pt x="2813774" y="3407559"/>
                </a:cubicBezTo>
                <a:cubicBezTo>
                  <a:pt x="2813743" y="3401061"/>
                  <a:pt x="2814169" y="3394018"/>
                  <a:pt x="2815049" y="3386427"/>
                </a:cubicBezTo>
                <a:cubicBezTo>
                  <a:pt x="2815929" y="3378837"/>
                  <a:pt x="2817447" y="3370336"/>
                  <a:pt x="2819603" y="3360924"/>
                </a:cubicBezTo>
                <a:close/>
                <a:moveTo>
                  <a:pt x="11288667" y="2555023"/>
                </a:moveTo>
                <a:cubicBezTo>
                  <a:pt x="11255842" y="2555873"/>
                  <a:pt x="11228660" y="2567280"/>
                  <a:pt x="11207120" y="2589245"/>
                </a:cubicBezTo>
                <a:cubicBezTo>
                  <a:pt x="11185582" y="2611209"/>
                  <a:pt x="11174418" y="2638633"/>
                  <a:pt x="11173628" y="2671519"/>
                </a:cubicBezTo>
                <a:cubicBezTo>
                  <a:pt x="11174418" y="2704343"/>
                  <a:pt x="11185582" y="2731525"/>
                  <a:pt x="11207120" y="2753064"/>
                </a:cubicBezTo>
                <a:cubicBezTo>
                  <a:pt x="11228660" y="2774603"/>
                  <a:pt x="11255842" y="2785767"/>
                  <a:pt x="11288667" y="2786556"/>
                </a:cubicBezTo>
                <a:cubicBezTo>
                  <a:pt x="11321552" y="2785767"/>
                  <a:pt x="11348977" y="2774604"/>
                  <a:pt x="11370941" y="2753064"/>
                </a:cubicBezTo>
                <a:cubicBezTo>
                  <a:pt x="11392904" y="2731525"/>
                  <a:pt x="11404312" y="2704343"/>
                  <a:pt x="11405161" y="2671519"/>
                </a:cubicBezTo>
                <a:cubicBezTo>
                  <a:pt x="11404312" y="2638633"/>
                  <a:pt x="11392904" y="2611209"/>
                  <a:pt x="11370941" y="2589245"/>
                </a:cubicBezTo>
                <a:cubicBezTo>
                  <a:pt x="11348976" y="2567280"/>
                  <a:pt x="11321552" y="2555873"/>
                  <a:pt x="11288667" y="2555023"/>
                </a:cubicBezTo>
                <a:close/>
                <a:moveTo>
                  <a:pt x="6324008" y="2553566"/>
                </a:moveTo>
                <a:cubicBezTo>
                  <a:pt x="6291184" y="2554416"/>
                  <a:pt x="6264001" y="2565823"/>
                  <a:pt x="6242462" y="2587787"/>
                </a:cubicBezTo>
                <a:cubicBezTo>
                  <a:pt x="6220923" y="2609752"/>
                  <a:pt x="6209759" y="2637176"/>
                  <a:pt x="6208971" y="2670062"/>
                </a:cubicBezTo>
                <a:cubicBezTo>
                  <a:pt x="6209759" y="2702886"/>
                  <a:pt x="6220923" y="2730068"/>
                  <a:pt x="6242462" y="2751607"/>
                </a:cubicBezTo>
                <a:cubicBezTo>
                  <a:pt x="6264001" y="2773146"/>
                  <a:pt x="6291184" y="2784310"/>
                  <a:pt x="6324008" y="2785099"/>
                </a:cubicBezTo>
                <a:cubicBezTo>
                  <a:pt x="6356893" y="2784310"/>
                  <a:pt x="6384317" y="2773146"/>
                  <a:pt x="6406282" y="2751607"/>
                </a:cubicBezTo>
                <a:cubicBezTo>
                  <a:pt x="6428247" y="2730068"/>
                  <a:pt x="6439654" y="2702886"/>
                  <a:pt x="6440503" y="2670062"/>
                </a:cubicBezTo>
                <a:cubicBezTo>
                  <a:pt x="6439654" y="2637176"/>
                  <a:pt x="6428247" y="2609752"/>
                  <a:pt x="6406282" y="2587787"/>
                </a:cubicBezTo>
                <a:cubicBezTo>
                  <a:pt x="6384317" y="2565823"/>
                  <a:pt x="6356893" y="2554416"/>
                  <a:pt x="6324008" y="2553566"/>
                </a:cubicBezTo>
                <a:close/>
                <a:moveTo>
                  <a:pt x="9359562" y="2504017"/>
                </a:moveTo>
                <a:cubicBezTo>
                  <a:pt x="9329016" y="2504806"/>
                  <a:pt x="9303840" y="2514881"/>
                  <a:pt x="9284033" y="2534240"/>
                </a:cubicBezTo>
                <a:cubicBezTo>
                  <a:pt x="9264224" y="2553601"/>
                  <a:pt x="9253972" y="2577512"/>
                  <a:pt x="9253275" y="2605976"/>
                </a:cubicBezTo>
                <a:cubicBezTo>
                  <a:pt x="9253669" y="2626276"/>
                  <a:pt x="9259796" y="2643937"/>
                  <a:pt x="9271657" y="2658957"/>
                </a:cubicBezTo>
                <a:cubicBezTo>
                  <a:pt x="9283516" y="2673978"/>
                  <a:pt x="9298744" y="2686905"/>
                  <a:pt x="9317338" y="2697738"/>
                </a:cubicBezTo>
                <a:cubicBezTo>
                  <a:pt x="9328986" y="2705263"/>
                  <a:pt x="9334810" y="2713517"/>
                  <a:pt x="9334810" y="2722499"/>
                </a:cubicBezTo>
                <a:lnTo>
                  <a:pt x="9263466" y="2824458"/>
                </a:lnTo>
                <a:cubicBezTo>
                  <a:pt x="9263375" y="2828129"/>
                  <a:pt x="9264285" y="2831710"/>
                  <a:pt x="9266196" y="2835199"/>
                </a:cubicBezTo>
                <a:cubicBezTo>
                  <a:pt x="9268107" y="2838689"/>
                  <a:pt x="9271565" y="2841906"/>
                  <a:pt x="9276571" y="2844849"/>
                </a:cubicBezTo>
                <a:cubicBezTo>
                  <a:pt x="9332323" y="2808162"/>
                  <a:pt x="9375517" y="2767925"/>
                  <a:pt x="9406154" y="2724138"/>
                </a:cubicBezTo>
                <a:cubicBezTo>
                  <a:pt x="9436790" y="2680350"/>
                  <a:pt x="9452321" y="2639021"/>
                  <a:pt x="9452746" y="2600149"/>
                </a:cubicBezTo>
                <a:cubicBezTo>
                  <a:pt x="9452594" y="2571929"/>
                  <a:pt x="9444525" y="2548988"/>
                  <a:pt x="9428539" y="2531327"/>
                </a:cubicBezTo>
                <a:cubicBezTo>
                  <a:pt x="9412554" y="2513667"/>
                  <a:pt x="9389561" y="2504563"/>
                  <a:pt x="9359562" y="2504017"/>
                </a:cubicBezTo>
                <a:close/>
                <a:moveTo>
                  <a:pt x="1297517" y="2501102"/>
                </a:moveTo>
                <a:cubicBezTo>
                  <a:pt x="1214587" y="2502191"/>
                  <a:pt x="1134342" y="2520575"/>
                  <a:pt x="1056782" y="2556256"/>
                </a:cubicBezTo>
                <a:cubicBezTo>
                  <a:pt x="979222" y="2591937"/>
                  <a:pt x="915183" y="2638384"/>
                  <a:pt x="864665" y="2695597"/>
                </a:cubicBezTo>
                <a:cubicBezTo>
                  <a:pt x="814146" y="2752810"/>
                  <a:pt x="787984" y="2814259"/>
                  <a:pt x="786179" y="2879945"/>
                </a:cubicBezTo>
                <a:cubicBezTo>
                  <a:pt x="786390" y="2931732"/>
                  <a:pt x="799793" y="2968402"/>
                  <a:pt x="826386" y="2989954"/>
                </a:cubicBezTo>
                <a:cubicBezTo>
                  <a:pt x="852980" y="3011507"/>
                  <a:pt x="891495" y="3021949"/>
                  <a:pt x="941930" y="3021282"/>
                </a:cubicBezTo>
                <a:cubicBezTo>
                  <a:pt x="940442" y="3016060"/>
                  <a:pt x="936860" y="3007197"/>
                  <a:pt x="931182" y="2994690"/>
                </a:cubicBezTo>
                <a:cubicBezTo>
                  <a:pt x="925505" y="2982183"/>
                  <a:pt x="922286" y="2958020"/>
                  <a:pt x="921527" y="2922200"/>
                </a:cubicBezTo>
                <a:cubicBezTo>
                  <a:pt x="922104" y="2844034"/>
                  <a:pt x="940260" y="2778162"/>
                  <a:pt x="975995" y="2724584"/>
                </a:cubicBezTo>
                <a:cubicBezTo>
                  <a:pt x="1011730" y="2671005"/>
                  <a:pt x="1061583" y="2630997"/>
                  <a:pt x="1125553" y="2604557"/>
                </a:cubicBezTo>
                <a:lnTo>
                  <a:pt x="914251" y="3593914"/>
                </a:lnTo>
                <a:lnTo>
                  <a:pt x="1124096" y="3593914"/>
                </a:lnTo>
                <a:lnTo>
                  <a:pt x="1355810" y="2504018"/>
                </a:lnTo>
                <a:cubicBezTo>
                  <a:pt x="1346368" y="2503259"/>
                  <a:pt x="1336835" y="2502591"/>
                  <a:pt x="1327210" y="2502014"/>
                </a:cubicBezTo>
                <a:cubicBezTo>
                  <a:pt x="1317586" y="2501437"/>
                  <a:pt x="1307688" y="2501133"/>
                  <a:pt x="1297517" y="2501102"/>
                </a:cubicBezTo>
                <a:close/>
                <a:moveTo>
                  <a:pt x="0" y="0"/>
                </a:moveTo>
                <a:lnTo>
                  <a:pt x="12240667" y="0"/>
                </a:lnTo>
                <a:lnTo>
                  <a:pt x="12240667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500" dirty="0">
                <a:latin typeface="Lobster 1.4" panose="02000506000000020003" pitchFamily="50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D30E6-FA3D-EA23-F334-9FD9CE5AE5A2}"/>
              </a:ext>
            </a:extLst>
          </p:cNvPr>
          <p:cNvSpPr/>
          <p:nvPr/>
        </p:nvSpPr>
        <p:spPr>
          <a:xfrm>
            <a:off x="0" y="0"/>
            <a:ext cx="12240666" cy="6865257"/>
          </a:xfrm>
          <a:prstGeom prst="rect">
            <a:avLst/>
          </a:prstGeom>
          <a:solidFill>
            <a:srgbClr val="1AB09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5DD85"/>
              </a:solidFill>
            </a:endParaRPr>
          </a:p>
        </p:txBody>
      </p:sp>
      <p:sp>
        <p:nvSpPr>
          <p:cNvPr id="3" name="Google Shape;242;p36">
            <a:extLst>
              <a:ext uri="{FF2B5EF4-FFF2-40B4-BE49-F238E27FC236}">
                <a16:creationId xmlns:a16="http://schemas.microsoft.com/office/drawing/2014/main" id="{2DD80C56-1925-4A3E-0345-7F58A61B09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67" y="2258550"/>
            <a:ext cx="12191999" cy="136843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r-FR" sz="9600" dirty="0">
                <a:solidFill>
                  <a:schemeClr val="bg1"/>
                </a:solidFill>
                <a:latin typeface="Lobster 1.4" panose="02000506000000020003" pitchFamily="50" charset="0"/>
              </a:rPr>
              <a:t>Charte  politique </a:t>
            </a:r>
            <a:br>
              <a:rPr lang="fr-FR" sz="9600" dirty="0">
                <a:solidFill>
                  <a:schemeClr val="bg1"/>
                </a:solidFill>
                <a:latin typeface="Lobster 1.4" panose="02000506000000020003" pitchFamily="50" charset="0"/>
              </a:rPr>
            </a:br>
            <a:r>
              <a:rPr lang="fr-FR" sz="9600" dirty="0">
                <a:solidFill>
                  <a:schemeClr val="bg1"/>
                </a:solidFill>
                <a:latin typeface="Lobster 1.4" panose="02000506000000020003" pitchFamily="50" charset="0"/>
              </a:rPr>
              <a:t>de recrutement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7A29D87-A05B-1ACA-120C-A4102A7AF406}"/>
              </a:ext>
            </a:extLst>
          </p:cNvPr>
          <p:cNvCxnSpPr>
            <a:cxnSpLocks/>
          </p:cNvCxnSpPr>
          <p:nvPr/>
        </p:nvCxnSpPr>
        <p:spPr>
          <a:xfrm>
            <a:off x="3976914" y="3760339"/>
            <a:ext cx="701493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A27149A8-3E16-E393-66F4-9477E5B2A6F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42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7;p26">
            <a:extLst>
              <a:ext uri="{FF2B5EF4-FFF2-40B4-BE49-F238E27FC236}">
                <a16:creationId xmlns:a16="http://schemas.microsoft.com/office/drawing/2014/main" id="{311E5F96-FE27-A6D9-E37E-F0A35FCBC90E}"/>
              </a:ext>
            </a:extLst>
          </p:cNvPr>
          <p:cNvPicPr preferRelativeResize="0"/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264" b="17976"/>
          <a:stretch/>
        </p:blipFill>
        <p:spPr>
          <a:xfrm flipH="1"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B4D351-9E69-7E99-4183-1C037C6A319D}"/>
              </a:ext>
            </a:extLst>
          </p:cNvPr>
          <p:cNvSpPr txBox="1"/>
          <p:nvPr/>
        </p:nvSpPr>
        <p:spPr>
          <a:xfrm>
            <a:off x="2561127" y="1827139"/>
            <a:ext cx="7609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Parce que nous sommes une entreprise à mission, notre culture est basée sur l’humain, la proximité et que la personnalité de nos salariés compte tout autant que leurs compétences, INELYS EXPERTISE s’engage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respecter ces 7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REGLES D’OR du recrutement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ABAB8FC-5791-A947-0372-D31C0E1D5617}"/>
              </a:ext>
            </a:extLst>
          </p:cNvPr>
          <p:cNvSpPr/>
          <p:nvPr/>
        </p:nvSpPr>
        <p:spPr>
          <a:xfrm>
            <a:off x="666599" y="703465"/>
            <a:ext cx="1517802" cy="1490084"/>
          </a:xfrm>
          <a:prstGeom prst="roundRect">
            <a:avLst/>
          </a:prstGeom>
          <a:solidFill>
            <a:srgbClr val="1AB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251;p37">
            <a:extLst>
              <a:ext uri="{FF2B5EF4-FFF2-40B4-BE49-F238E27FC236}">
                <a16:creationId xmlns:a16="http://schemas.microsoft.com/office/drawing/2014/main" id="{EC89F3C0-EBC4-DA3B-6DFF-30B826211F5E}"/>
              </a:ext>
            </a:extLst>
          </p:cNvPr>
          <p:cNvSpPr txBox="1">
            <a:spLocks/>
          </p:cNvSpPr>
          <p:nvPr/>
        </p:nvSpPr>
        <p:spPr>
          <a:xfrm>
            <a:off x="2561127" y="405005"/>
            <a:ext cx="9116674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1AB099"/>
                </a:solidFill>
              </a:rPr>
              <a:t>Notre</a:t>
            </a:r>
            <a:r>
              <a:rPr lang="en" sz="6000" b="1" dirty="0">
                <a:solidFill>
                  <a:srgbClr val="1AB099"/>
                </a:solidFill>
              </a:rPr>
              <a:t> </a:t>
            </a:r>
            <a:r>
              <a:rPr lang="en" sz="5400" b="1" dirty="0">
                <a:solidFill>
                  <a:srgbClr val="1AB099"/>
                </a:solidFill>
                <a:latin typeface="Lobster 1.4" panose="02000506000000020003" pitchFamily="50" charset="0"/>
              </a:rPr>
              <a:t>engagement</a:t>
            </a:r>
            <a:endParaRPr lang="fr-FR" sz="5400" b="1" dirty="0">
              <a:solidFill>
                <a:srgbClr val="1AB099"/>
              </a:solidFill>
              <a:latin typeface="Lobster 1.4" panose="02000506000000020003" pitchFamily="50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A94E54-F63D-8271-5970-2021B9295228}"/>
              </a:ext>
            </a:extLst>
          </p:cNvPr>
          <p:cNvSpPr txBox="1"/>
          <p:nvPr/>
        </p:nvSpPr>
        <p:spPr>
          <a:xfrm>
            <a:off x="2561127" y="3324494"/>
            <a:ext cx="9064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B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Egalité de traitement des candidats et Promotion de la diversité et l’égalité des chances dans l’emploi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B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Mobilités et promotions internes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B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Respect de la confidentialité des données personnelles </a:t>
            </a:r>
            <a:endParaRPr lang="fr-FR" sz="1600" dirty="0">
              <a:solidFill>
                <a:srgbClr val="1AB09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B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Information communiquée tout au long du processus de recrutement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B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Priorité donnée à l’entretien en face à 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B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Objectivité des évaluations de recrutement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AB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Mise en œuvre de moyen pour une intégration réussie</a:t>
            </a:r>
            <a:endParaRPr lang="fr-FR" dirty="0">
              <a:solidFill>
                <a:srgbClr val="1AB099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7C5D629-92AE-E8C5-AB09-BDF4D9538944}"/>
              </a:ext>
            </a:extLst>
          </p:cNvPr>
          <p:cNvSpPr txBox="1">
            <a:spLocks/>
          </p:cNvSpPr>
          <p:nvPr/>
        </p:nvSpPr>
        <p:spPr bwMode="white">
          <a:xfrm>
            <a:off x="179984" y="6452995"/>
            <a:ext cx="3831300" cy="306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>
                <a:solidFill>
                  <a:schemeClr val="bg1">
                    <a:lumMod val="75000"/>
                  </a:schemeClr>
                </a:solidFill>
              </a:rPr>
              <a:t> © Tous droits réservés – INELYS EXPERTISE</a:t>
            </a:r>
            <a:endParaRPr lang="fr-FR" sz="3733" i="1" cap="sm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Image 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FF5192D-D905-2BE1-8F48-A8EF656F8F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2227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7;p26">
            <a:extLst>
              <a:ext uri="{FF2B5EF4-FFF2-40B4-BE49-F238E27FC236}">
                <a16:creationId xmlns:a16="http://schemas.microsoft.com/office/drawing/2014/main" id="{311E5F96-FE27-A6D9-E37E-F0A35FCBC90E}"/>
              </a:ext>
            </a:extLst>
          </p:cNvPr>
          <p:cNvPicPr preferRelativeResize="0"/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264" b="17976"/>
          <a:stretch/>
        </p:blipFill>
        <p:spPr>
          <a:xfrm flipH="1"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B4D351-9E69-7E99-4183-1C037C6A319D}"/>
              </a:ext>
            </a:extLst>
          </p:cNvPr>
          <p:cNvSpPr txBox="1"/>
          <p:nvPr/>
        </p:nvSpPr>
        <p:spPr>
          <a:xfrm>
            <a:off x="4422709" y="2873829"/>
            <a:ext cx="6083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INELYS veille scrupuleusement à ce qu’aucune personne ne soit écartée de nos processus de recrutement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un quelconque motif qui relèverait d’une violation directe ou indirecte des dispositions communautaires, légales et conventionnelles de lutte contre les discriminations. </a:t>
            </a:r>
          </a:p>
          <a:p>
            <a:pPr marL="226695"/>
            <a:endParaRPr lang="fr-FR" sz="1600" dirty="0">
              <a:solidFill>
                <a:srgbClr val="555555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/>
            <a:r>
              <a:rPr lang="fr-FR" sz="160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Toutes les candidatures reçues, externes ou internes, sont étudiées avec le même souci de garantir l’égalité des chances.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ABAB8FC-5791-A947-0372-D31C0E1D5617}"/>
              </a:ext>
            </a:extLst>
          </p:cNvPr>
          <p:cNvSpPr/>
          <p:nvPr/>
        </p:nvSpPr>
        <p:spPr>
          <a:xfrm>
            <a:off x="666599" y="703465"/>
            <a:ext cx="1517802" cy="1490084"/>
          </a:xfrm>
          <a:prstGeom prst="roundRect">
            <a:avLst/>
          </a:prstGeom>
          <a:solidFill>
            <a:srgbClr val="1AB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AB099"/>
              </a:solidFill>
            </a:endParaRPr>
          </a:p>
        </p:txBody>
      </p:sp>
      <p:sp>
        <p:nvSpPr>
          <p:cNvPr id="8" name="Google Shape;251;p37">
            <a:extLst>
              <a:ext uri="{FF2B5EF4-FFF2-40B4-BE49-F238E27FC236}">
                <a16:creationId xmlns:a16="http://schemas.microsoft.com/office/drawing/2014/main" id="{EC89F3C0-EBC4-DA3B-6DFF-30B826211F5E}"/>
              </a:ext>
            </a:extLst>
          </p:cNvPr>
          <p:cNvSpPr txBox="1">
            <a:spLocks/>
          </p:cNvSpPr>
          <p:nvPr/>
        </p:nvSpPr>
        <p:spPr>
          <a:xfrm>
            <a:off x="2561127" y="405005"/>
            <a:ext cx="9630872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1AB099"/>
                </a:solidFill>
              </a:rPr>
              <a:t>L’égalité</a:t>
            </a:r>
            <a:r>
              <a:rPr lang="fr-FR" sz="6000" b="1" dirty="0">
                <a:solidFill>
                  <a:srgbClr val="1AB099"/>
                </a:solidFill>
                <a:latin typeface="Lobster 1.4" panose="02000506000000020003" pitchFamily="50" charset="0"/>
              </a:rPr>
              <a:t> </a:t>
            </a:r>
            <a:r>
              <a:rPr lang="fr-FR" sz="5400" b="1" dirty="0">
                <a:solidFill>
                  <a:srgbClr val="1AB099"/>
                </a:solidFill>
                <a:latin typeface="Lobster 1.4" panose="02000506000000020003" pitchFamily="50" charset="0"/>
              </a:rPr>
              <a:t>de traitement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BDBE0A-ACE0-5E77-8BAE-948045F89674}"/>
              </a:ext>
            </a:extLst>
          </p:cNvPr>
          <p:cNvSpPr txBox="1"/>
          <p:nvPr/>
        </p:nvSpPr>
        <p:spPr>
          <a:xfrm>
            <a:off x="2668991" y="1339432"/>
            <a:ext cx="700685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fr-FR" sz="2800" dirty="0">
                <a:solidFill>
                  <a:srgbClr val="1AB099"/>
                </a:solidFill>
              </a:rPr>
              <a:t>des candidats et Promotion de la diversité</a:t>
            </a:r>
          </a:p>
          <a:p>
            <a:pPr marL="0" lvl="1"/>
            <a:r>
              <a:rPr lang="fr-FR" sz="2800" dirty="0">
                <a:solidFill>
                  <a:srgbClr val="1AB099"/>
                </a:solidFill>
              </a:rPr>
              <a:t>et l’égalité des chances dans l’emploi </a:t>
            </a:r>
            <a:endParaRPr lang="fr-FR" sz="2800" b="1" dirty="0">
              <a:solidFill>
                <a:srgbClr val="1AB099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A66DA4FC-1897-B77F-89C9-DB0E5F130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599" y="2689515"/>
            <a:ext cx="2927648" cy="3075883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9026E34-4B22-A51B-8B82-9BEAB1D72242}"/>
              </a:ext>
            </a:extLst>
          </p:cNvPr>
          <p:cNvCxnSpPr>
            <a:cxnSpLocks/>
          </p:cNvCxnSpPr>
          <p:nvPr/>
        </p:nvCxnSpPr>
        <p:spPr>
          <a:xfrm>
            <a:off x="4422709" y="2873829"/>
            <a:ext cx="0" cy="2463281"/>
          </a:xfrm>
          <a:prstGeom prst="line">
            <a:avLst/>
          </a:prstGeom>
          <a:ln w="28575">
            <a:solidFill>
              <a:srgbClr val="1AB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251;p37">
            <a:extLst>
              <a:ext uri="{FF2B5EF4-FFF2-40B4-BE49-F238E27FC236}">
                <a16:creationId xmlns:a16="http://schemas.microsoft.com/office/drawing/2014/main" id="{A6DC21F7-0CAD-3E5C-28E3-853A3C87259F}"/>
              </a:ext>
            </a:extLst>
          </p:cNvPr>
          <p:cNvSpPr txBox="1">
            <a:spLocks/>
          </p:cNvSpPr>
          <p:nvPr/>
        </p:nvSpPr>
        <p:spPr>
          <a:xfrm>
            <a:off x="1151117" y="976202"/>
            <a:ext cx="54876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  <a:latin typeface="Lobster 1.4" panose="02000506000000020003" pitchFamily="50" charset="0"/>
              </a:rPr>
              <a:t>1</a:t>
            </a:r>
            <a:endParaRPr lang="fr-FR" sz="5400" b="1" dirty="0">
              <a:solidFill>
                <a:schemeClr val="bg1"/>
              </a:solidFill>
              <a:latin typeface="Lobster 1.4" panose="02000506000000020003" pitchFamily="50" charset="0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DC2D1A8A-0427-802A-CB9C-7E6CF6301E0A}"/>
              </a:ext>
            </a:extLst>
          </p:cNvPr>
          <p:cNvSpPr txBox="1">
            <a:spLocks/>
          </p:cNvSpPr>
          <p:nvPr/>
        </p:nvSpPr>
        <p:spPr bwMode="white">
          <a:xfrm>
            <a:off x="179984" y="6452995"/>
            <a:ext cx="3831300" cy="306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>
                <a:solidFill>
                  <a:schemeClr val="bg1">
                    <a:lumMod val="75000"/>
                  </a:schemeClr>
                </a:solidFill>
              </a:rPr>
              <a:t> © Tous droits réservés – INELYS EXPERTISE</a:t>
            </a:r>
            <a:endParaRPr lang="fr-FR" sz="3733" i="1" cap="sm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C3757AB4-96CD-F486-AFBB-9A6B41390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598" y="2689515"/>
            <a:ext cx="2927647" cy="3075882"/>
          </a:xfrm>
          <a:prstGeom prst="rect">
            <a:avLst/>
          </a:prstGeom>
        </p:spPr>
      </p:pic>
      <p:pic>
        <p:nvPicPr>
          <p:cNvPr id="11" name="Image 10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3DF2808-90CD-9424-892A-6E71B7BA5C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894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7;p26">
            <a:extLst>
              <a:ext uri="{FF2B5EF4-FFF2-40B4-BE49-F238E27FC236}">
                <a16:creationId xmlns:a16="http://schemas.microsoft.com/office/drawing/2014/main" id="{311E5F96-FE27-A6D9-E37E-F0A35FCBC90E}"/>
              </a:ext>
            </a:extLst>
          </p:cNvPr>
          <p:cNvPicPr preferRelativeResize="0"/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264" b="17976"/>
          <a:stretch/>
        </p:blipFill>
        <p:spPr>
          <a:xfrm flipH="1"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B4D351-9E69-7E99-4183-1C037C6A319D}"/>
              </a:ext>
            </a:extLst>
          </p:cNvPr>
          <p:cNvSpPr txBox="1"/>
          <p:nvPr/>
        </p:nvSpPr>
        <p:spPr>
          <a:xfrm>
            <a:off x="4432344" y="2873829"/>
            <a:ext cx="6156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mobilité et la promotion internes participent de la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valorisation de tous les talents de l’entreprise. </a:t>
            </a:r>
          </a:p>
          <a:p>
            <a:pPr marL="226695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postes à pourvoir ont vocation à être diffusés dans l’entreprise, concomitamment à la diffusion externe à l’entreprise.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ABAB8FC-5791-A947-0372-D31C0E1D5617}"/>
              </a:ext>
            </a:extLst>
          </p:cNvPr>
          <p:cNvSpPr/>
          <p:nvPr/>
        </p:nvSpPr>
        <p:spPr>
          <a:xfrm>
            <a:off x="666599" y="703465"/>
            <a:ext cx="1517802" cy="1490084"/>
          </a:xfrm>
          <a:prstGeom prst="roundRect">
            <a:avLst/>
          </a:prstGeom>
          <a:solidFill>
            <a:srgbClr val="1AB099"/>
          </a:solidFill>
          <a:ln>
            <a:solidFill>
              <a:srgbClr val="1AB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AB099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0DBBCA-1990-9136-8281-0A45396A1211}"/>
              </a:ext>
            </a:extLst>
          </p:cNvPr>
          <p:cNvSpPr txBox="1"/>
          <p:nvPr/>
        </p:nvSpPr>
        <p:spPr>
          <a:xfrm>
            <a:off x="2668991" y="1330933"/>
            <a:ext cx="70068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fr-FR" sz="2800" dirty="0">
                <a:solidFill>
                  <a:srgbClr val="1AB099"/>
                </a:solidFill>
              </a:rPr>
              <a:t>Et promotions internes</a:t>
            </a:r>
          </a:p>
        </p:txBody>
      </p:sp>
      <p:sp>
        <p:nvSpPr>
          <p:cNvPr id="10" name="Google Shape;251;p37">
            <a:extLst>
              <a:ext uri="{FF2B5EF4-FFF2-40B4-BE49-F238E27FC236}">
                <a16:creationId xmlns:a16="http://schemas.microsoft.com/office/drawing/2014/main" id="{1C8C914A-4076-8FC7-A5B8-1D642D335FB1}"/>
              </a:ext>
            </a:extLst>
          </p:cNvPr>
          <p:cNvSpPr txBox="1">
            <a:spLocks/>
          </p:cNvSpPr>
          <p:nvPr/>
        </p:nvSpPr>
        <p:spPr>
          <a:xfrm>
            <a:off x="2561127" y="405005"/>
            <a:ext cx="1120152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1AB099"/>
                </a:solidFill>
                <a:latin typeface="Lobster 1.4" panose="02000506000000020003" pitchFamily="50" charset="0"/>
              </a:rPr>
              <a:t>Mobilités</a:t>
            </a:r>
            <a:endParaRPr lang="fr-FR" sz="5400" b="1" dirty="0">
              <a:solidFill>
                <a:srgbClr val="1AB099"/>
              </a:solidFill>
              <a:latin typeface="Lobster 1.4" panose="02000506000000020003" pitchFamily="50" charset="0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C8005A6-3D2A-E05A-6FF6-F84DF016E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599" y="2628114"/>
            <a:ext cx="2959165" cy="2959165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413E8EF-BAA7-0F6D-5871-A9380EADEF69}"/>
              </a:ext>
            </a:extLst>
          </p:cNvPr>
          <p:cNvCxnSpPr>
            <a:cxnSpLocks/>
          </p:cNvCxnSpPr>
          <p:nvPr/>
        </p:nvCxnSpPr>
        <p:spPr>
          <a:xfrm>
            <a:off x="4422709" y="2873829"/>
            <a:ext cx="0" cy="1569660"/>
          </a:xfrm>
          <a:prstGeom prst="line">
            <a:avLst/>
          </a:prstGeom>
          <a:ln w="28575">
            <a:solidFill>
              <a:srgbClr val="1AB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251;p37">
            <a:extLst>
              <a:ext uri="{FF2B5EF4-FFF2-40B4-BE49-F238E27FC236}">
                <a16:creationId xmlns:a16="http://schemas.microsoft.com/office/drawing/2014/main" id="{97380BD6-F957-453F-452E-E76F2323A4D3}"/>
              </a:ext>
            </a:extLst>
          </p:cNvPr>
          <p:cNvSpPr txBox="1">
            <a:spLocks/>
          </p:cNvSpPr>
          <p:nvPr/>
        </p:nvSpPr>
        <p:spPr>
          <a:xfrm>
            <a:off x="1095042" y="976202"/>
            <a:ext cx="54876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  <a:latin typeface="Lobster 1.4" panose="02000506000000020003" pitchFamily="50" charset="0"/>
              </a:rPr>
              <a:t>2</a:t>
            </a:r>
            <a:endParaRPr lang="fr-FR" sz="5400" b="1" dirty="0">
              <a:solidFill>
                <a:schemeClr val="bg1"/>
              </a:solidFill>
              <a:latin typeface="Lobster 1.4" panose="02000506000000020003" pitchFamily="50" charset="0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9D74A611-0358-1AC1-41F4-5A0F3FFF02E6}"/>
              </a:ext>
            </a:extLst>
          </p:cNvPr>
          <p:cNvSpPr txBox="1">
            <a:spLocks/>
          </p:cNvSpPr>
          <p:nvPr/>
        </p:nvSpPr>
        <p:spPr bwMode="white">
          <a:xfrm>
            <a:off x="179984" y="6452995"/>
            <a:ext cx="3831300" cy="306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>
                <a:solidFill>
                  <a:schemeClr val="bg1">
                    <a:lumMod val="75000"/>
                  </a:schemeClr>
                </a:solidFill>
              </a:rPr>
              <a:t> © Tous droits réservés – INELYS EXPERTISE</a:t>
            </a:r>
            <a:endParaRPr lang="fr-FR" sz="3733" i="1" cap="sm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8B89AC-B6FC-057E-DF86-910C34053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598" y="2628113"/>
            <a:ext cx="2959165" cy="2959165"/>
          </a:xfrm>
          <a:prstGeom prst="rect">
            <a:avLst/>
          </a:prstGeom>
        </p:spPr>
      </p:pic>
      <p:pic>
        <p:nvPicPr>
          <p:cNvPr id="14" name="Image 1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4DDCF0D-3DE8-8360-1CC3-F3996B2B4E3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184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7;p26">
            <a:extLst>
              <a:ext uri="{FF2B5EF4-FFF2-40B4-BE49-F238E27FC236}">
                <a16:creationId xmlns:a16="http://schemas.microsoft.com/office/drawing/2014/main" id="{311E5F96-FE27-A6D9-E37E-F0A35FCBC90E}"/>
              </a:ext>
            </a:extLst>
          </p:cNvPr>
          <p:cNvPicPr preferRelativeResize="0"/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264" b="17976"/>
          <a:stretch/>
        </p:blipFill>
        <p:spPr>
          <a:xfrm flipH="1">
            <a:off x="1" y="-1"/>
            <a:ext cx="21640726" cy="12172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B4D351-9E69-7E99-4183-1C037C6A319D}"/>
              </a:ext>
            </a:extLst>
          </p:cNvPr>
          <p:cNvSpPr txBox="1"/>
          <p:nvPr/>
        </p:nvSpPr>
        <p:spPr>
          <a:xfrm>
            <a:off x="4422709" y="2873829"/>
            <a:ext cx="5990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Conformément à la loi Informatique et Libertés, INELYS s’engage à ne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diffuser à aucun tiers les informations relatives aux candidatures reçues.</a:t>
            </a:r>
          </a:p>
          <a:p>
            <a:pPr marL="226695"/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délai de conservation des CV et des comptes-rendus d’entretien, par des collaborateurs ayant signé une clause de confidentialité, sera de 1 an maximum, dans la perspective de recontacter le/la candidat pour l’ouverture d’un nouveau poste.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ABAB8FC-5791-A947-0372-D31C0E1D5617}"/>
              </a:ext>
            </a:extLst>
          </p:cNvPr>
          <p:cNvSpPr/>
          <p:nvPr/>
        </p:nvSpPr>
        <p:spPr>
          <a:xfrm>
            <a:off x="666599" y="703465"/>
            <a:ext cx="1517802" cy="1490084"/>
          </a:xfrm>
          <a:prstGeom prst="roundRect">
            <a:avLst/>
          </a:prstGeom>
          <a:solidFill>
            <a:srgbClr val="1AB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AB099"/>
              </a:solidFill>
            </a:endParaRPr>
          </a:p>
        </p:txBody>
      </p:sp>
      <p:sp>
        <p:nvSpPr>
          <p:cNvPr id="8" name="Google Shape;251;p37">
            <a:extLst>
              <a:ext uri="{FF2B5EF4-FFF2-40B4-BE49-F238E27FC236}">
                <a16:creationId xmlns:a16="http://schemas.microsoft.com/office/drawing/2014/main" id="{EC89F3C0-EBC4-DA3B-6DFF-30B826211F5E}"/>
              </a:ext>
            </a:extLst>
          </p:cNvPr>
          <p:cNvSpPr txBox="1">
            <a:spLocks/>
          </p:cNvSpPr>
          <p:nvPr/>
        </p:nvSpPr>
        <p:spPr>
          <a:xfrm>
            <a:off x="2561127" y="405005"/>
            <a:ext cx="1120152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1AB099"/>
                </a:solidFill>
              </a:rPr>
              <a:t>Respect</a:t>
            </a:r>
            <a:r>
              <a:rPr lang="fr-FR" sz="6000" b="1" dirty="0">
                <a:solidFill>
                  <a:srgbClr val="1AB099"/>
                </a:solidFill>
                <a:latin typeface="Lobster 1.4" panose="02000506000000020003" pitchFamily="50" charset="0"/>
              </a:rPr>
              <a:t> </a:t>
            </a:r>
            <a:r>
              <a:rPr lang="fr-FR" sz="5400" b="1" dirty="0">
                <a:solidFill>
                  <a:srgbClr val="1AB099"/>
                </a:solidFill>
                <a:latin typeface="Lobster 1.4" panose="02000506000000020003" pitchFamily="50" charset="0"/>
              </a:rPr>
              <a:t>de la confidentialité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BDBE0A-ACE0-5E77-8BAE-948045F89674}"/>
              </a:ext>
            </a:extLst>
          </p:cNvPr>
          <p:cNvSpPr txBox="1"/>
          <p:nvPr/>
        </p:nvSpPr>
        <p:spPr>
          <a:xfrm>
            <a:off x="2668991" y="1330933"/>
            <a:ext cx="70068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fr-FR" sz="2800" dirty="0">
                <a:solidFill>
                  <a:srgbClr val="1AB099"/>
                </a:solidFill>
              </a:rPr>
              <a:t>Des données personnelles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617071C-F74E-5B8F-BC3B-56F13BEC3934}"/>
              </a:ext>
            </a:extLst>
          </p:cNvPr>
          <p:cNvCxnSpPr>
            <a:cxnSpLocks/>
          </p:cNvCxnSpPr>
          <p:nvPr/>
        </p:nvCxnSpPr>
        <p:spPr>
          <a:xfrm>
            <a:off x="4422709" y="2873829"/>
            <a:ext cx="0" cy="2332653"/>
          </a:xfrm>
          <a:prstGeom prst="line">
            <a:avLst/>
          </a:prstGeom>
          <a:ln w="28575">
            <a:solidFill>
              <a:srgbClr val="1AB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51;p37">
            <a:extLst>
              <a:ext uri="{FF2B5EF4-FFF2-40B4-BE49-F238E27FC236}">
                <a16:creationId xmlns:a16="http://schemas.microsoft.com/office/drawing/2014/main" id="{7F8D9814-68BC-8505-75D3-EC59D28B9B97}"/>
              </a:ext>
            </a:extLst>
          </p:cNvPr>
          <p:cNvSpPr txBox="1">
            <a:spLocks/>
          </p:cNvSpPr>
          <p:nvPr/>
        </p:nvSpPr>
        <p:spPr>
          <a:xfrm>
            <a:off x="1098339" y="976202"/>
            <a:ext cx="54876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  <a:latin typeface="Lobster 1.4" panose="02000506000000020003" pitchFamily="50" charset="0"/>
              </a:rPr>
              <a:t>3</a:t>
            </a:r>
            <a:endParaRPr lang="fr-FR" sz="5400" b="1" dirty="0">
              <a:solidFill>
                <a:schemeClr val="bg1"/>
              </a:solidFill>
              <a:latin typeface="Lobster 1.4" panose="02000506000000020003" pitchFamily="50" charset="0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479259D2-C893-6492-4F46-5D3EFA8FA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599" y="2790505"/>
            <a:ext cx="3073857" cy="3073857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EF9D835E-A4A7-C5B6-FFF1-BAE2310862F6}"/>
              </a:ext>
            </a:extLst>
          </p:cNvPr>
          <p:cNvSpPr txBox="1">
            <a:spLocks/>
          </p:cNvSpPr>
          <p:nvPr/>
        </p:nvSpPr>
        <p:spPr bwMode="white">
          <a:xfrm>
            <a:off x="179984" y="6452995"/>
            <a:ext cx="3831300" cy="306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>
                <a:solidFill>
                  <a:schemeClr val="bg1">
                    <a:lumMod val="75000"/>
                  </a:schemeClr>
                </a:solidFill>
              </a:rPr>
              <a:t> © Tous droits réservés – INELYS EXPERTISE</a:t>
            </a:r>
            <a:endParaRPr lang="fr-FR" sz="3733" i="1" cap="sm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00D4D4F-3AEE-58BE-9214-7A952B34B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597" y="2791706"/>
            <a:ext cx="3073857" cy="3073857"/>
          </a:xfrm>
          <a:prstGeom prst="rect">
            <a:avLst/>
          </a:prstGeom>
        </p:spPr>
      </p:pic>
      <p:pic>
        <p:nvPicPr>
          <p:cNvPr id="13" name="Image 1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26D7EE5-4542-8915-C93F-3D8AEBCE14F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2813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7;p26">
            <a:extLst>
              <a:ext uri="{FF2B5EF4-FFF2-40B4-BE49-F238E27FC236}">
                <a16:creationId xmlns:a16="http://schemas.microsoft.com/office/drawing/2014/main" id="{311E5F96-FE27-A6D9-E37E-F0A35FCBC90E}"/>
              </a:ext>
            </a:extLst>
          </p:cNvPr>
          <p:cNvPicPr preferRelativeResize="0"/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264" b="17976"/>
          <a:stretch/>
        </p:blipFill>
        <p:spPr>
          <a:xfrm flipH="1"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B4D351-9E69-7E99-4183-1C037C6A319D}"/>
              </a:ext>
            </a:extLst>
          </p:cNvPr>
          <p:cNvSpPr txBox="1"/>
          <p:nvPr/>
        </p:nvSpPr>
        <p:spPr>
          <a:xfrm>
            <a:off x="4432728" y="2873829"/>
            <a:ext cx="524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tenons informés le candidat de l’évolution du recrutement et nous engageons à fournir une réponse à toute candidature.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ABAB8FC-5791-A947-0372-D31C0E1D5617}"/>
              </a:ext>
            </a:extLst>
          </p:cNvPr>
          <p:cNvSpPr/>
          <p:nvPr/>
        </p:nvSpPr>
        <p:spPr>
          <a:xfrm>
            <a:off x="666599" y="703465"/>
            <a:ext cx="1517802" cy="1490084"/>
          </a:xfrm>
          <a:prstGeom prst="roundRect">
            <a:avLst/>
          </a:prstGeom>
          <a:solidFill>
            <a:srgbClr val="1AB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251;p37">
            <a:extLst>
              <a:ext uri="{FF2B5EF4-FFF2-40B4-BE49-F238E27FC236}">
                <a16:creationId xmlns:a16="http://schemas.microsoft.com/office/drawing/2014/main" id="{EC89F3C0-EBC4-DA3B-6DFF-30B826211F5E}"/>
              </a:ext>
            </a:extLst>
          </p:cNvPr>
          <p:cNvSpPr txBox="1">
            <a:spLocks/>
          </p:cNvSpPr>
          <p:nvPr/>
        </p:nvSpPr>
        <p:spPr>
          <a:xfrm>
            <a:off x="2561127" y="405005"/>
            <a:ext cx="1120152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1AB099"/>
                </a:solidFill>
              </a:rPr>
              <a:t>Information</a:t>
            </a:r>
            <a:r>
              <a:rPr lang="fr-FR" sz="6000" b="1" dirty="0">
                <a:solidFill>
                  <a:srgbClr val="1AB099"/>
                </a:solidFill>
                <a:latin typeface="Lobster 1.4" panose="02000506000000020003" pitchFamily="50" charset="0"/>
              </a:rPr>
              <a:t> </a:t>
            </a:r>
            <a:r>
              <a:rPr lang="fr-FR" sz="5400" b="1" dirty="0">
                <a:solidFill>
                  <a:srgbClr val="1AB099"/>
                </a:solidFill>
                <a:latin typeface="Lobster 1.4" panose="02000506000000020003" pitchFamily="50" charset="0"/>
              </a:rPr>
              <a:t>communiquée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BDBE0A-ACE0-5E77-8BAE-948045F89674}"/>
              </a:ext>
            </a:extLst>
          </p:cNvPr>
          <p:cNvSpPr txBox="1"/>
          <p:nvPr/>
        </p:nvSpPr>
        <p:spPr>
          <a:xfrm>
            <a:off x="2668991" y="1330933"/>
            <a:ext cx="70068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fr-FR" sz="2800" dirty="0">
                <a:solidFill>
                  <a:srgbClr val="1AB099"/>
                </a:solidFill>
              </a:rPr>
              <a:t>Tout au long du processus de recrutement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82ED1CB-8685-9273-4858-8207B4F51E79}"/>
              </a:ext>
            </a:extLst>
          </p:cNvPr>
          <p:cNvCxnSpPr>
            <a:cxnSpLocks/>
          </p:cNvCxnSpPr>
          <p:nvPr/>
        </p:nvCxnSpPr>
        <p:spPr>
          <a:xfrm>
            <a:off x="4422709" y="2873829"/>
            <a:ext cx="0" cy="923730"/>
          </a:xfrm>
          <a:prstGeom prst="line">
            <a:avLst/>
          </a:prstGeom>
          <a:ln w="28575">
            <a:solidFill>
              <a:srgbClr val="1AB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51;p37">
            <a:extLst>
              <a:ext uri="{FF2B5EF4-FFF2-40B4-BE49-F238E27FC236}">
                <a16:creationId xmlns:a16="http://schemas.microsoft.com/office/drawing/2014/main" id="{D62639A4-3858-4F3E-E579-52EFDF2E9AFC}"/>
              </a:ext>
            </a:extLst>
          </p:cNvPr>
          <p:cNvSpPr txBox="1">
            <a:spLocks/>
          </p:cNvSpPr>
          <p:nvPr/>
        </p:nvSpPr>
        <p:spPr>
          <a:xfrm>
            <a:off x="1098339" y="976202"/>
            <a:ext cx="54876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  <a:latin typeface="Lobster 1.4" panose="02000506000000020003" pitchFamily="50" charset="0"/>
              </a:rPr>
              <a:t>4</a:t>
            </a:r>
            <a:endParaRPr lang="fr-FR" sz="5400" b="1" dirty="0">
              <a:solidFill>
                <a:schemeClr val="bg1"/>
              </a:solidFill>
              <a:latin typeface="Lobster 1.4" panose="02000506000000020003" pitchFamily="50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85B19CE4-B6A6-63D4-5134-CCEF6A0BB357}"/>
              </a:ext>
            </a:extLst>
          </p:cNvPr>
          <p:cNvSpPr txBox="1">
            <a:spLocks/>
          </p:cNvSpPr>
          <p:nvPr/>
        </p:nvSpPr>
        <p:spPr bwMode="white">
          <a:xfrm>
            <a:off x="179984" y="6452995"/>
            <a:ext cx="3831300" cy="306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>
                <a:solidFill>
                  <a:schemeClr val="bg1">
                    <a:lumMod val="75000"/>
                  </a:schemeClr>
                </a:solidFill>
              </a:rPr>
              <a:t> © Tous droits réservés – INELYS EXPERTISE</a:t>
            </a:r>
            <a:endParaRPr lang="fr-FR" sz="3733" i="1" cap="sm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BEEACC6E-09F1-22B8-16A7-F6407F1C5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137" y="2635331"/>
            <a:ext cx="3098455" cy="3036486"/>
          </a:xfrm>
          <a:prstGeom prst="rect">
            <a:avLst/>
          </a:prstGeom>
        </p:spPr>
      </p:pic>
      <p:pic>
        <p:nvPicPr>
          <p:cNvPr id="13" name="Image 1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EAE0C8F-B379-FF9C-2442-62F86D19473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706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7;p26">
            <a:extLst>
              <a:ext uri="{FF2B5EF4-FFF2-40B4-BE49-F238E27FC236}">
                <a16:creationId xmlns:a16="http://schemas.microsoft.com/office/drawing/2014/main" id="{311E5F96-FE27-A6D9-E37E-F0A35FCBC90E}"/>
              </a:ext>
            </a:extLst>
          </p:cNvPr>
          <p:cNvPicPr preferRelativeResize="0"/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264" b="17976"/>
          <a:stretch/>
        </p:blipFill>
        <p:spPr>
          <a:xfrm flipH="1"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B4D351-9E69-7E99-4183-1C037C6A319D}"/>
              </a:ext>
            </a:extLst>
          </p:cNvPr>
          <p:cNvSpPr txBox="1"/>
          <p:nvPr/>
        </p:nvSpPr>
        <p:spPr>
          <a:xfrm>
            <a:off x="4422709" y="2873829"/>
            <a:ext cx="6596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contact humain est pour nous fondamental.</a:t>
            </a:r>
          </a:p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temps d’échange, entre le manager et le candidat est organisé afin que chaque partie puisse d’une part présenter les principales missions, les exigences du poste à pourvoir et d’autres part ses expériences, son parcours professionnel. </a:t>
            </a:r>
          </a:p>
          <a:p>
            <a:pPr marL="226695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 entretiens peuvent donner lieu à des évaluations, via des méthodes validées, qui présentent des garanties de sérieux et d'objectivité.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ABAB8FC-5791-A947-0372-D31C0E1D5617}"/>
              </a:ext>
            </a:extLst>
          </p:cNvPr>
          <p:cNvSpPr/>
          <p:nvPr/>
        </p:nvSpPr>
        <p:spPr>
          <a:xfrm>
            <a:off x="666599" y="703465"/>
            <a:ext cx="1517802" cy="1490084"/>
          </a:xfrm>
          <a:prstGeom prst="roundRect">
            <a:avLst/>
          </a:prstGeom>
          <a:solidFill>
            <a:srgbClr val="1AB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251;p37">
            <a:extLst>
              <a:ext uri="{FF2B5EF4-FFF2-40B4-BE49-F238E27FC236}">
                <a16:creationId xmlns:a16="http://schemas.microsoft.com/office/drawing/2014/main" id="{EC89F3C0-EBC4-DA3B-6DFF-30B826211F5E}"/>
              </a:ext>
            </a:extLst>
          </p:cNvPr>
          <p:cNvSpPr txBox="1">
            <a:spLocks/>
          </p:cNvSpPr>
          <p:nvPr/>
        </p:nvSpPr>
        <p:spPr>
          <a:xfrm>
            <a:off x="2561127" y="405005"/>
            <a:ext cx="1120152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1AB099"/>
                </a:solidFill>
              </a:rPr>
              <a:t>Priorité</a:t>
            </a:r>
            <a:r>
              <a:rPr lang="fr-FR" sz="6000" b="1" dirty="0">
                <a:solidFill>
                  <a:srgbClr val="1AB099"/>
                </a:solidFill>
                <a:latin typeface="Lobster 1.4" panose="02000506000000020003" pitchFamily="50" charset="0"/>
              </a:rPr>
              <a:t> </a:t>
            </a:r>
            <a:r>
              <a:rPr lang="fr-FR" sz="5400" b="1" dirty="0">
                <a:solidFill>
                  <a:srgbClr val="1AB099"/>
                </a:solidFill>
                <a:latin typeface="Lobster 1.4" panose="02000506000000020003" pitchFamily="50" charset="0"/>
              </a:rPr>
              <a:t>donnée à l’entretien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BDBE0A-ACE0-5E77-8BAE-948045F89674}"/>
              </a:ext>
            </a:extLst>
          </p:cNvPr>
          <p:cNvSpPr txBox="1"/>
          <p:nvPr/>
        </p:nvSpPr>
        <p:spPr>
          <a:xfrm>
            <a:off x="2668991" y="1330933"/>
            <a:ext cx="70068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fr-FR" sz="2800" dirty="0">
                <a:solidFill>
                  <a:srgbClr val="1AB099"/>
                </a:solidFill>
              </a:rPr>
              <a:t>En face à face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49CA451E-10AB-BE5A-A13C-D9F34CE3C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137" y="2635331"/>
            <a:ext cx="3098455" cy="303648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0CDD72-5F24-D624-54A5-9AA4DECAAE43}"/>
              </a:ext>
            </a:extLst>
          </p:cNvPr>
          <p:cNvCxnSpPr>
            <a:cxnSpLocks/>
          </p:cNvCxnSpPr>
          <p:nvPr/>
        </p:nvCxnSpPr>
        <p:spPr>
          <a:xfrm>
            <a:off x="4422709" y="2873829"/>
            <a:ext cx="0" cy="2554545"/>
          </a:xfrm>
          <a:prstGeom prst="line">
            <a:avLst/>
          </a:prstGeom>
          <a:ln w="28575">
            <a:solidFill>
              <a:srgbClr val="1AB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51;p37">
            <a:extLst>
              <a:ext uri="{FF2B5EF4-FFF2-40B4-BE49-F238E27FC236}">
                <a16:creationId xmlns:a16="http://schemas.microsoft.com/office/drawing/2014/main" id="{AA62886D-9FC3-9E43-77C4-A507CBF026E9}"/>
              </a:ext>
            </a:extLst>
          </p:cNvPr>
          <p:cNvSpPr txBox="1">
            <a:spLocks/>
          </p:cNvSpPr>
          <p:nvPr/>
        </p:nvSpPr>
        <p:spPr>
          <a:xfrm>
            <a:off x="1098339" y="976202"/>
            <a:ext cx="54876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  <a:latin typeface="Lobster 1.4" panose="02000506000000020003" pitchFamily="50" charset="0"/>
              </a:rPr>
              <a:t>5</a:t>
            </a:r>
            <a:endParaRPr lang="fr-FR" sz="5400" b="1" dirty="0">
              <a:solidFill>
                <a:schemeClr val="bg1"/>
              </a:solidFill>
              <a:latin typeface="Lobster 1.4" panose="02000506000000020003" pitchFamily="50" charset="0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A23C111C-8442-C6F2-FF33-B09D41E6AFF0}"/>
              </a:ext>
            </a:extLst>
          </p:cNvPr>
          <p:cNvSpPr txBox="1">
            <a:spLocks/>
          </p:cNvSpPr>
          <p:nvPr/>
        </p:nvSpPr>
        <p:spPr bwMode="white">
          <a:xfrm>
            <a:off x="179984" y="6452995"/>
            <a:ext cx="3831300" cy="306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>
                <a:solidFill>
                  <a:schemeClr val="bg1">
                    <a:lumMod val="75000"/>
                  </a:schemeClr>
                </a:solidFill>
              </a:rPr>
              <a:t> © Tous droits réservés – INELYS EXPERTISE</a:t>
            </a:r>
            <a:endParaRPr lang="fr-FR" sz="3733" i="1" cap="sm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F82EE745-D23F-6F9C-81B7-9349B9E51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137" y="2635331"/>
            <a:ext cx="3098455" cy="3036486"/>
          </a:xfrm>
          <a:prstGeom prst="rect">
            <a:avLst/>
          </a:prstGeom>
        </p:spPr>
      </p:pic>
      <p:pic>
        <p:nvPicPr>
          <p:cNvPr id="14" name="Image 1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43E0F45-B5E6-8719-9596-831F2CBF13C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770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7;p26">
            <a:extLst>
              <a:ext uri="{FF2B5EF4-FFF2-40B4-BE49-F238E27FC236}">
                <a16:creationId xmlns:a16="http://schemas.microsoft.com/office/drawing/2014/main" id="{311E5F96-FE27-A6D9-E37E-F0A35FCBC90E}"/>
              </a:ext>
            </a:extLst>
          </p:cNvPr>
          <p:cNvPicPr preferRelativeResize="0"/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264" b="17976"/>
          <a:stretch/>
        </p:blipFill>
        <p:spPr>
          <a:xfrm flipH="1"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B4D351-9E69-7E99-4183-1C037C6A319D}"/>
              </a:ext>
            </a:extLst>
          </p:cNvPr>
          <p:cNvSpPr txBox="1"/>
          <p:nvPr/>
        </p:nvSpPr>
        <p:spPr>
          <a:xfrm>
            <a:off x="4422709" y="2873829"/>
            <a:ext cx="5835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n’évaluons le candidat et ne formulons nos appréciations qu'au regard de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 savoir-faire et savoir-être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relation avec le poste à pourvoir. </a:t>
            </a:r>
          </a:p>
          <a:p>
            <a:pPr marL="226695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recruteurs confrontent leurs avis sur chaque candidature, en se basant sur des caractéristiques objectives.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ABAB8FC-5791-A947-0372-D31C0E1D5617}"/>
              </a:ext>
            </a:extLst>
          </p:cNvPr>
          <p:cNvSpPr/>
          <p:nvPr/>
        </p:nvSpPr>
        <p:spPr>
          <a:xfrm>
            <a:off x="666599" y="703465"/>
            <a:ext cx="1517802" cy="1490084"/>
          </a:xfrm>
          <a:prstGeom prst="roundRect">
            <a:avLst/>
          </a:prstGeom>
          <a:solidFill>
            <a:srgbClr val="1AB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AB099"/>
              </a:solidFill>
            </a:endParaRPr>
          </a:p>
        </p:txBody>
      </p:sp>
      <p:sp>
        <p:nvSpPr>
          <p:cNvPr id="8" name="Google Shape;251;p37">
            <a:extLst>
              <a:ext uri="{FF2B5EF4-FFF2-40B4-BE49-F238E27FC236}">
                <a16:creationId xmlns:a16="http://schemas.microsoft.com/office/drawing/2014/main" id="{EC89F3C0-EBC4-DA3B-6DFF-30B826211F5E}"/>
              </a:ext>
            </a:extLst>
          </p:cNvPr>
          <p:cNvSpPr txBox="1">
            <a:spLocks/>
          </p:cNvSpPr>
          <p:nvPr/>
        </p:nvSpPr>
        <p:spPr>
          <a:xfrm>
            <a:off x="2561127" y="405005"/>
            <a:ext cx="1120152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1AB099"/>
                </a:solidFill>
              </a:rPr>
              <a:t>Objectivité</a:t>
            </a:r>
            <a:r>
              <a:rPr lang="fr-FR" sz="6000" b="1" dirty="0">
                <a:solidFill>
                  <a:srgbClr val="1AB099"/>
                </a:solidFill>
                <a:latin typeface="Lobster 1.4" panose="02000506000000020003" pitchFamily="50" charset="0"/>
              </a:rPr>
              <a:t> </a:t>
            </a:r>
            <a:r>
              <a:rPr lang="fr-FR" sz="5400" b="1" dirty="0">
                <a:solidFill>
                  <a:srgbClr val="1AB099"/>
                </a:solidFill>
                <a:latin typeface="Lobster 1.4" panose="02000506000000020003" pitchFamily="50" charset="0"/>
              </a:rPr>
              <a:t>des évaluations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BDBE0A-ACE0-5E77-8BAE-948045F89674}"/>
              </a:ext>
            </a:extLst>
          </p:cNvPr>
          <p:cNvSpPr txBox="1"/>
          <p:nvPr/>
        </p:nvSpPr>
        <p:spPr>
          <a:xfrm>
            <a:off x="2668991" y="1330933"/>
            <a:ext cx="70068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fr-FR" sz="2800" dirty="0">
                <a:solidFill>
                  <a:srgbClr val="1AB099"/>
                </a:solidFill>
              </a:rPr>
              <a:t>De recrutement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111C8D4-D3B0-7112-A66A-08FD9D93547A}"/>
              </a:ext>
            </a:extLst>
          </p:cNvPr>
          <p:cNvCxnSpPr>
            <a:cxnSpLocks/>
          </p:cNvCxnSpPr>
          <p:nvPr/>
        </p:nvCxnSpPr>
        <p:spPr>
          <a:xfrm>
            <a:off x="4422709" y="2873829"/>
            <a:ext cx="0" cy="1940767"/>
          </a:xfrm>
          <a:prstGeom prst="line">
            <a:avLst/>
          </a:prstGeom>
          <a:ln w="28575">
            <a:solidFill>
              <a:srgbClr val="1AB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51;p37">
            <a:extLst>
              <a:ext uri="{FF2B5EF4-FFF2-40B4-BE49-F238E27FC236}">
                <a16:creationId xmlns:a16="http://schemas.microsoft.com/office/drawing/2014/main" id="{D1DC8FE6-1B08-DD0D-94F3-150F68F15321}"/>
              </a:ext>
            </a:extLst>
          </p:cNvPr>
          <p:cNvSpPr txBox="1">
            <a:spLocks/>
          </p:cNvSpPr>
          <p:nvPr/>
        </p:nvSpPr>
        <p:spPr>
          <a:xfrm>
            <a:off x="1098339" y="976202"/>
            <a:ext cx="54876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  <a:latin typeface="Lobster 1.4" panose="02000506000000020003" pitchFamily="50" charset="0"/>
              </a:rPr>
              <a:t>6</a:t>
            </a:r>
            <a:endParaRPr lang="fr-FR" sz="5400" b="1" dirty="0">
              <a:solidFill>
                <a:schemeClr val="bg1"/>
              </a:solidFill>
              <a:latin typeface="Lobster 1.4" panose="02000506000000020003" pitchFamily="50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EBF83B7B-29F8-1097-BDDE-A8054DF90876}"/>
              </a:ext>
            </a:extLst>
          </p:cNvPr>
          <p:cNvSpPr txBox="1">
            <a:spLocks/>
          </p:cNvSpPr>
          <p:nvPr/>
        </p:nvSpPr>
        <p:spPr bwMode="white">
          <a:xfrm>
            <a:off x="179984" y="6452995"/>
            <a:ext cx="3831300" cy="306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>
                <a:solidFill>
                  <a:schemeClr val="bg1">
                    <a:lumMod val="75000"/>
                  </a:schemeClr>
                </a:solidFill>
              </a:rPr>
              <a:t> © Tous droits réservés – INELYS EXPERTISE</a:t>
            </a:r>
            <a:endParaRPr lang="fr-FR" sz="3733" i="1" cap="sm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19314A2-E3D8-59D6-CE70-49B0DF422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599" y="2717218"/>
            <a:ext cx="3139208" cy="3006030"/>
          </a:xfrm>
          <a:prstGeom prst="rect">
            <a:avLst/>
          </a:prstGeom>
        </p:spPr>
      </p:pic>
      <p:pic>
        <p:nvPicPr>
          <p:cNvPr id="14" name="Image 1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5C402F1-0A31-CDD9-2C67-0CA6AB35BB4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307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7;p26">
            <a:extLst>
              <a:ext uri="{FF2B5EF4-FFF2-40B4-BE49-F238E27FC236}">
                <a16:creationId xmlns:a16="http://schemas.microsoft.com/office/drawing/2014/main" id="{311E5F96-FE27-A6D9-E37E-F0A35FCBC90E}"/>
              </a:ext>
            </a:extLst>
          </p:cNvPr>
          <p:cNvPicPr preferRelativeResize="0"/>
          <p:nvPr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264" b="17976"/>
          <a:stretch/>
        </p:blipFill>
        <p:spPr>
          <a:xfrm flipH="1"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B4D351-9E69-7E99-4183-1C037C6A319D}"/>
              </a:ext>
            </a:extLst>
          </p:cNvPr>
          <p:cNvSpPr txBox="1"/>
          <p:nvPr/>
        </p:nvSpPr>
        <p:spPr>
          <a:xfrm>
            <a:off x="4422709" y="2873829"/>
            <a:ext cx="62701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Tout est mis en œuvre pour accueillir le nouveau collaborateur dans des bonnes conditions : mis à disposition d’informations sur notre intranet, parcours d’intégration avec rencontres des responsables de service, période d’observation.</a:t>
            </a:r>
          </a:p>
          <a:p>
            <a:pPr marL="226695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Chaque collaborateur au sein du cabinet doit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sentir utile, reconnu et autonome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sa pratique professionnelle,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respecté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sa déontologie métier,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accompagné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 développement de ses compétences et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intégré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sein d’une équipe.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ABAB8FC-5791-A947-0372-D31C0E1D5617}"/>
              </a:ext>
            </a:extLst>
          </p:cNvPr>
          <p:cNvSpPr/>
          <p:nvPr/>
        </p:nvSpPr>
        <p:spPr>
          <a:xfrm>
            <a:off x="666599" y="703465"/>
            <a:ext cx="1517802" cy="1490084"/>
          </a:xfrm>
          <a:prstGeom prst="roundRect">
            <a:avLst/>
          </a:prstGeom>
          <a:solidFill>
            <a:srgbClr val="1AB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251;p37">
            <a:extLst>
              <a:ext uri="{FF2B5EF4-FFF2-40B4-BE49-F238E27FC236}">
                <a16:creationId xmlns:a16="http://schemas.microsoft.com/office/drawing/2014/main" id="{EC89F3C0-EBC4-DA3B-6DFF-30B826211F5E}"/>
              </a:ext>
            </a:extLst>
          </p:cNvPr>
          <p:cNvSpPr txBox="1">
            <a:spLocks/>
          </p:cNvSpPr>
          <p:nvPr/>
        </p:nvSpPr>
        <p:spPr>
          <a:xfrm>
            <a:off x="2561127" y="405005"/>
            <a:ext cx="1120152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rgbClr val="1AB099"/>
                </a:solidFill>
              </a:rPr>
              <a:t>Mise en œuvre</a:t>
            </a:r>
            <a:r>
              <a:rPr lang="fr-FR" sz="6000" b="1" dirty="0">
                <a:solidFill>
                  <a:srgbClr val="1AB099"/>
                </a:solidFill>
                <a:latin typeface="Lobster 1.4" panose="02000506000000020003" pitchFamily="50" charset="0"/>
              </a:rPr>
              <a:t> </a:t>
            </a:r>
            <a:r>
              <a:rPr lang="fr-FR" sz="5400" b="1" dirty="0">
                <a:solidFill>
                  <a:srgbClr val="1AB099"/>
                </a:solidFill>
                <a:latin typeface="Lobster 1.4" panose="02000506000000020003" pitchFamily="50" charset="0"/>
              </a:rPr>
              <a:t>de moyens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BDBE0A-ACE0-5E77-8BAE-948045F89674}"/>
              </a:ext>
            </a:extLst>
          </p:cNvPr>
          <p:cNvSpPr txBox="1"/>
          <p:nvPr/>
        </p:nvSpPr>
        <p:spPr>
          <a:xfrm>
            <a:off x="2668991" y="1330933"/>
            <a:ext cx="70068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fr-FR" sz="2800" dirty="0">
                <a:solidFill>
                  <a:srgbClr val="1AB099"/>
                </a:solidFill>
              </a:rPr>
              <a:t>Pour une intégration réussie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116C9F6-394F-5FFA-EA65-D1BF2F91D051}"/>
              </a:ext>
            </a:extLst>
          </p:cNvPr>
          <p:cNvCxnSpPr>
            <a:cxnSpLocks/>
          </p:cNvCxnSpPr>
          <p:nvPr/>
        </p:nvCxnSpPr>
        <p:spPr>
          <a:xfrm>
            <a:off x="4422709" y="2873829"/>
            <a:ext cx="0" cy="2800767"/>
          </a:xfrm>
          <a:prstGeom prst="line">
            <a:avLst/>
          </a:prstGeom>
          <a:ln w="28575">
            <a:solidFill>
              <a:srgbClr val="1AB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51;p37">
            <a:extLst>
              <a:ext uri="{FF2B5EF4-FFF2-40B4-BE49-F238E27FC236}">
                <a16:creationId xmlns:a16="http://schemas.microsoft.com/office/drawing/2014/main" id="{00629FB9-A3B6-DE8A-130C-0301693CF06A}"/>
              </a:ext>
            </a:extLst>
          </p:cNvPr>
          <p:cNvSpPr txBox="1">
            <a:spLocks/>
          </p:cNvSpPr>
          <p:nvPr/>
        </p:nvSpPr>
        <p:spPr>
          <a:xfrm>
            <a:off x="1098339" y="976202"/>
            <a:ext cx="548766" cy="9446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dirty="0">
                <a:solidFill>
                  <a:schemeClr val="bg1"/>
                </a:solidFill>
                <a:latin typeface="Lobster 1.4" panose="02000506000000020003" pitchFamily="50" charset="0"/>
              </a:rPr>
              <a:t>7</a:t>
            </a:r>
            <a:endParaRPr lang="fr-FR" sz="5400" b="1" dirty="0">
              <a:solidFill>
                <a:schemeClr val="bg1"/>
              </a:solidFill>
              <a:latin typeface="Lobster 1.4" panose="02000506000000020003" pitchFamily="50" charset="0"/>
            </a:endParaRP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583D31B8-454A-B032-AEED-0FB5429C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599" y="2818322"/>
            <a:ext cx="2947076" cy="2947076"/>
          </a:xfrm>
          <a:prstGeom prst="rect">
            <a:avLst/>
          </a:prstGeom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99CD2A62-9574-A66A-B5EA-A95427008D71}"/>
              </a:ext>
            </a:extLst>
          </p:cNvPr>
          <p:cNvSpPr txBox="1">
            <a:spLocks/>
          </p:cNvSpPr>
          <p:nvPr/>
        </p:nvSpPr>
        <p:spPr bwMode="white">
          <a:xfrm>
            <a:off x="179984" y="6452995"/>
            <a:ext cx="3831300" cy="3062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i="1" dirty="0">
                <a:solidFill>
                  <a:schemeClr val="bg1">
                    <a:lumMod val="75000"/>
                  </a:schemeClr>
                </a:solidFill>
              </a:rPr>
              <a:t> © Tous droits réservés – INELYS EXPERTISE</a:t>
            </a:r>
            <a:endParaRPr lang="fr-FR" sz="3733" i="1" cap="sm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421D9F9-548D-CCD1-2B15-C2A8B2134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598" y="2818322"/>
            <a:ext cx="2947076" cy="2947076"/>
          </a:xfrm>
          <a:prstGeom prst="rect">
            <a:avLst/>
          </a:prstGeom>
        </p:spPr>
      </p:pic>
      <p:pic>
        <p:nvPicPr>
          <p:cNvPr id="14" name="Image 1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452F8028-1A55-5E6A-1ABA-39BB77170B2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42" y="5970778"/>
            <a:ext cx="1901888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3193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14410</TotalTime>
  <Words>608</Words>
  <Application>Microsoft Office PowerPoint</Application>
  <PresentationFormat>Grand écran</PresentationFormat>
  <Paragraphs>61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Catamaran Light</vt:lpstr>
      <vt:lpstr>Lobster 1.4</vt:lpstr>
      <vt:lpstr>Verdana</vt:lpstr>
      <vt:lpstr>Thème Office</vt:lpstr>
      <vt:lpstr>Charte  politique  de recrutement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Ilana CANA</dc:creator>
  <cp:lastModifiedBy>Cassandre DREVET</cp:lastModifiedBy>
  <cp:revision>209</cp:revision>
  <dcterms:created xsi:type="dcterms:W3CDTF">2020-02-17T09:25:04Z</dcterms:created>
  <dcterms:modified xsi:type="dcterms:W3CDTF">2024-10-02T15:03:31Z</dcterms:modified>
</cp:coreProperties>
</file>